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9" r:id="rId5"/>
  </p:sldMasterIdLst>
  <p:notesMasterIdLst>
    <p:notesMasterId r:id="rId10"/>
  </p:notesMasterIdLst>
  <p:handoutMasterIdLst>
    <p:handoutMasterId r:id="rId11"/>
  </p:handoutMasterIdLst>
  <p:sldIdLst>
    <p:sldId id="405" r:id="rId6"/>
    <p:sldId id="542" r:id="rId7"/>
    <p:sldId id="543" r:id="rId8"/>
    <p:sldId id="544" r:id="rId9"/>
  </p:sldIdLst>
  <p:sldSz cx="9144000" cy="5143500" type="screen16x9"/>
  <p:notesSz cx="6792913" cy="992505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22D26D8E-9029-49F1-BFBD-CF838838D4FD}">
          <p14:sldIdLst>
            <p14:sldId id="405"/>
            <p14:sldId id="542"/>
            <p14:sldId id="543"/>
            <p14:sldId id="5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mul Islam" initials="AI" lastIdx="1" clrIdx="0">
    <p:extLst>
      <p:ext uri="{19B8F6BF-5375-455C-9EA6-DF929625EA0E}">
        <p15:presenceInfo xmlns:p15="http://schemas.microsoft.com/office/powerpoint/2012/main" userId="Anamul Isl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6E8"/>
    <a:srgbClr val="FFFFFF"/>
    <a:srgbClr val="F2F2F2"/>
    <a:srgbClr val="FBE7E1"/>
    <a:srgbClr val="FDF1ED"/>
    <a:srgbClr val="D7D6E6"/>
    <a:srgbClr val="B3D1F4"/>
    <a:srgbClr val="FFD7CD"/>
    <a:srgbClr val="99C1C6"/>
    <a:srgbClr val="898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52095" autoAdjust="0"/>
  </p:normalViewPr>
  <p:slideViewPr>
    <p:cSldViewPr snapToGrid="0" snapToObjects="1">
      <p:cViewPr varScale="1">
        <p:scale>
          <a:sx n="81" d="100"/>
          <a:sy n="81" d="100"/>
        </p:scale>
        <p:origin x="2472" y="84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5286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Krenzi" userId="da9d0073-a2a6-4f74-bace-8b7a5f1dd6c0" providerId="ADAL" clId="{A4C56D61-0AAF-47A1-A3A4-38FB500FFDF4}"/>
    <pc:docChg chg="modSld">
      <pc:chgData name="Laura Krenzi" userId="da9d0073-a2a6-4f74-bace-8b7a5f1dd6c0" providerId="ADAL" clId="{A4C56D61-0AAF-47A1-A3A4-38FB500FFDF4}" dt="2025-11-24T09:50:22.616" v="19" actId="20577"/>
      <pc:docMkLst>
        <pc:docMk/>
      </pc:docMkLst>
      <pc:sldChg chg="modNotesTx">
        <pc:chgData name="Laura Krenzi" userId="da9d0073-a2a6-4f74-bace-8b7a5f1dd6c0" providerId="ADAL" clId="{A4C56D61-0AAF-47A1-A3A4-38FB500FFDF4}" dt="2025-11-24T09:50:22.616" v="19" actId="20577"/>
        <pc:sldMkLst>
          <pc:docMk/>
          <pc:sldMk cId="3326499270" sldId="54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B38B-E0F5-493B-AF0A-C9010EDCA07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3E76B-163E-44BA-9B97-5660BA7CF2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11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10FA5-98E6-FB4E-97B6-D4EB979E896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E1E8-19DD-9846-964E-7494B0E7F51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slide permet d’inviter les élèves à réfléchir à leurs représentations de la santé.</a:t>
            </a:r>
          </a:p>
          <a:p>
            <a:r>
              <a:rPr lang="fr-FR" dirty="0"/>
              <a:t>L’objectif est de leur faire prendre conscience qu’à l’adolescence, </a:t>
            </a:r>
            <a:r>
              <a:rPr lang="fr-FR" dirty="0" err="1"/>
              <a:t>ils·elles</a:t>
            </a:r>
            <a:r>
              <a:rPr lang="fr-FR" dirty="0"/>
              <a:t> apprennent à devenir plus autonomes dans la gestion globale de leur santé, et qu’être autonome ne veut pas dire tout faire </a:t>
            </a:r>
            <a:r>
              <a:rPr lang="fr-FR" dirty="0" err="1"/>
              <a:t>seul·e</a:t>
            </a:r>
            <a:r>
              <a:rPr lang="fr-FR" dirty="0"/>
              <a:t>, mais savoir où, à qui, quand et comment demander des informations ou du soutien lorsque c’est nécessaire.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2E1E8-19DD-9846-964E-7494B0E7F5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La métaphore du bateau pour comprendre la santé dans toutes ses dimensions</a:t>
            </a:r>
            <a:endParaRPr lang="fr-FR" dirty="0"/>
          </a:p>
          <a:p>
            <a:r>
              <a:rPr lang="fr-FR" dirty="0"/>
              <a:t>Cette métaphore symbolise les trois dimensions indissociables de la santé : </a:t>
            </a:r>
            <a:r>
              <a:rPr lang="fr-FR" b="0" dirty="0"/>
              <a:t>physique, mentale et sociale.</a:t>
            </a:r>
          </a:p>
          <a:p>
            <a:pPr marL="228600" indent="-228600">
              <a:buFont typeface="+mj-lt"/>
              <a:buAutoNum type="arabicPeriod"/>
            </a:pPr>
            <a:r>
              <a:rPr lang="fr-FR" b="0" dirty="0"/>
              <a:t>La coque </a:t>
            </a:r>
            <a:r>
              <a:rPr lang="fr-FR" dirty="0"/>
              <a:t>– </a:t>
            </a:r>
            <a:r>
              <a:rPr lang="fr-FR" i="1" dirty="0"/>
              <a:t>Santé physique</a:t>
            </a:r>
            <a:r>
              <a:rPr lang="fr-FR" dirty="0"/>
              <a:t> : elle soutient l’ensemble du bateau (tous les domaines de la vie) et permet au bateau de ne pas couler.</a:t>
            </a:r>
          </a:p>
          <a:p>
            <a:pPr marL="228600" indent="-228600">
              <a:buFont typeface="+mj-lt"/>
              <a:buAutoNum type="arabicPeriod"/>
            </a:pPr>
            <a:r>
              <a:rPr lang="fr-FR" b="0" dirty="0"/>
              <a:t>Le mât– </a:t>
            </a:r>
            <a:r>
              <a:rPr lang="fr-FR" b="0" i="1" dirty="0"/>
              <a:t>Santé mentale et émotionnelle</a:t>
            </a:r>
            <a:r>
              <a:rPr lang="fr-FR" b="0" dirty="0"/>
              <a:t> : c</a:t>
            </a:r>
            <a:r>
              <a:rPr lang="fr-FR" dirty="0"/>
              <a:t>’est l’élément central qui assure la stabilité du bateau. Lorsqu’il est fragilisé (stress, fatigue, démotivation, faible estime de soi…)</a:t>
            </a:r>
            <a:r>
              <a:rPr lang="fr-FR" b="0" dirty="0"/>
              <a:t>, le bateau perd son équilibre.</a:t>
            </a:r>
          </a:p>
          <a:p>
            <a:pPr marL="228600" indent="-228600">
              <a:buFont typeface="+mj-lt"/>
              <a:buAutoNum type="arabicPeriod"/>
            </a:pPr>
            <a:r>
              <a:rPr lang="fr-FR" b="0" dirty="0"/>
              <a:t>Les voiles et les cordages </a:t>
            </a:r>
            <a:r>
              <a:rPr lang="fr-FR" dirty="0"/>
              <a:t>– </a:t>
            </a:r>
            <a:r>
              <a:rPr lang="fr-FR" i="1" dirty="0"/>
              <a:t>Santé sociale</a:t>
            </a:r>
            <a:r>
              <a:rPr lang="fr-FR" dirty="0"/>
              <a:t> : ce sont eux qui permettent d’avancer. Ils représentent les relations avec les autres (</a:t>
            </a:r>
            <a:r>
              <a:rPr lang="fr-FR" dirty="0" err="1"/>
              <a:t>ami·e·s</a:t>
            </a:r>
            <a:r>
              <a:rPr lang="fr-FR" dirty="0"/>
              <a:t>, famille, camarades, profs, entourage) qui donnent l’élan et la direction au bateau, à condition d’être bien reliés au mât (la santé mentale). </a:t>
            </a:r>
          </a:p>
          <a:p>
            <a:pPr marL="228600" indent="-228600">
              <a:buFont typeface="+mj-lt"/>
              <a:buAutoNum type="arabicPeriod"/>
            </a:pPr>
            <a:r>
              <a:rPr lang="fr-FR" b="0" dirty="0"/>
              <a:t>Les instruments de navigation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fr-FR" b="0" dirty="0"/>
              <a:t>Le gouvernail : les choix quotidiens (se reposer, demander de l’aide, éviter un conflit…).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fr-FR" b="0" dirty="0"/>
              <a:t>La boussole : les valeurs et repères qui aident à garder le cap.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fr-FR" b="0" dirty="0"/>
              <a:t>Le moteur :</a:t>
            </a:r>
            <a:r>
              <a:rPr lang="fr-FR" dirty="0"/>
              <a:t> les besoins fondamentaux (sommeil, alimentation, mouvement…) qui influencent les trois dimensions de la santé et sont nécessaires pour avancer.</a:t>
            </a:r>
          </a:p>
          <a:p>
            <a:endParaRPr lang="fr-FR" b="1" dirty="0"/>
          </a:p>
          <a:p>
            <a:r>
              <a:rPr lang="fr-FR" b="1" dirty="0"/>
              <a:t>Les autres éléments de navigation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Le vent : peut être favorable ou contraire, symbolisant les événements positifs ou les difficultés de la vie.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Les compagnons de navigation : ressources proches qui accompagnent et soutiennent.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Les phares et ports : lieux ou personnes qui guident, protègent ou permettent de se reposer.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Les vagues </a:t>
            </a:r>
            <a:r>
              <a:rPr lang="fr-FR" dirty="0"/>
              <a:t>: les défis quotidiens. Pendant la navigation, le bateau peut être bousculé par des vagues plus ou moins fortes. Ces vagues symbolisent les thématiques de santé qui peuvent influencer votre équilibre : relations, émotions, corps, sexualité, image de soi, </a:t>
            </a:r>
            <a:r>
              <a:rPr lang="fr-FR"/>
              <a:t>conduites addictives, </a:t>
            </a:r>
            <a:r>
              <a:rPr lang="fr-FR" dirty="0"/>
              <a:t>alimentation, harcèlement, famille, conflits, écrans, école, etc. Chaque vague peut impacter une ou plusieurs dimensions du bateau. Et certaines peuvent se cumuler, rendant la navigation plus difficile.</a:t>
            </a:r>
          </a:p>
          <a:p>
            <a:endParaRPr lang="fr-FR" dirty="0"/>
          </a:p>
          <a:p>
            <a:r>
              <a:rPr lang="fr-FR" b="1" dirty="0"/>
              <a:t>Message clé pour les élèves</a:t>
            </a:r>
            <a:r>
              <a:rPr lang="fr-FR" dirty="0"/>
              <a:t> :</a:t>
            </a:r>
            <a:br>
              <a:rPr lang="fr-FR" dirty="0"/>
            </a:br>
            <a:r>
              <a:rPr lang="fr-FR" dirty="0"/>
              <a:t>À l’adolescence, votre bateau devient de plus en plus autonome. Savoir en prendre soin et naviguer face aux vents et aux vagues est essentiel pour maintenir votre équilibre.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2E1E8-19DD-9846-964E-7494B0E7F5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1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slide permet de faire le lien avec l’atelier à choix qui suivra.</a:t>
            </a:r>
          </a:p>
          <a:p>
            <a:endParaRPr lang="fr-FR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Atelier 1 : « Heureusement, on n’est jamais </a:t>
            </a:r>
            <a:r>
              <a:rPr lang="fr-FR" dirty="0" err="1"/>
              <a:t>seul·e</a:t>
            </a:r>
            <a:r>
              <a:rPr lang="fr-FR" dirty="0"/>
              <a:t> en mer. Autour du bateau, d’autres bateaux naviguent aussi. Ce sont les ressources proches, à qui on peut demander de l’aide, ou simplement qui nous accompagnent et nous soutiennent. ». </a:t>
            </a:r>
            <a:r>
              <a:rPr lang="fr-FR" dirty="0">
                <a:sym typeface="Wingdings" panose="05000000000000000000" pitchFamily="2" charset="2"/>
              </a:rPr>
              <a:t> L’atelier 1 </a:t>
            </a:r>
            <a:r>
              <a:rPr lang="fr-FR" dirty="0"/>
              <a:t>permet d’identifier les ressources autour de soi.</a:t>
            </a:r>
            <a:endParaRPr lang="fr-CH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Atelier 2 : « Et quand personne ne semble à proximité ? Parfois, </a:t>
            </a:r>
            <a:r>
              <a:rPr lang="fr-FR" dirty="0" err="1"/>
              <a:t>un·e</a:t>
            </a:r>
            <a:r>
              <a:rPr lang="fr-FR" dirty="0"/>
              <a:t> jeune peut se sentir </a:t>
            </a:r>
            <a:r>
              <a:rPr lang="fr-FR" dirty="0" err="1"/>
              <a:t>isolé·e</a:t>
            </a:r>
            <a:r>
              <a:rPr lang="fr-FR" dirty="0"/>
              <a:t>, </a:t>
            </a:r>
            <a:r>
              <a:rPr lang="fr-FR" dirty="0" err="1"/>
              <a:t>incompris·e</a:t>
            </a:r>
            <a:r>
              <a:rPr lang="fr-FR" dirty="0"/>
              <a:t> ou ne pas vouloir parler aux gens qu’</a:t>
            </a:r>
            <a:r>
              <a:rPr lang="fr-FR" dirty="0" err="1"/>
              <a:t>il·elle</a:t>
            </a:r>
            <a:r>
              <a:rPr lang="fr-FR" dirty="0"/>
              <a:t> connaît. C’est là qu’intervient ciao.ch (un peu comme un phare, au loin) : une ressource accessible en ligne, 24h/24, qui permet de poser des questions anonymement, de discuter avec des </a:t>
            </a:r>
            <a:r>
              <a:rPr lang="fr-FR" dirty="0" err="1"/>
              <a:t>professionnel·le·s</a:t>
            </a:r>
            <a:r>
              <a:rPr lang="fr-FR" dirty="0"/>
              <a:t> et d’autres jeunes, ainsi que de trouver des informations fiables. »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L’atelier 2 permet de montrer les sujets abordés sur ciao.ch, le fonctionnement du site, et encourage les jeunes à se sentir légitime de poser leurs questions, que ce soit sur ciao.ch ou autour d’</a:t>
            </a:r>
            <a:r>
              <a:rPr lang="fr-FR" dirty="0" err="1"/>
              <a:t>eux·elles</a:t>
            </a:r>
            <a:r>
              <a:rPr lang="fr-FR" dirty="0"/>
              <a:t>.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Atelier 3 : « Les bons outils sont nécessaires pour naviguer au mieux les défis de la vie quotidienne ». </a:t>
            </a:r>
            <a:r>
              <a:rPr lang="fr-FR" dirty="0">
                <a:sym typeface="Wingdings" panose="05000000000000000000" pitchFamily="2" charset="2"/>
              </a:rPr>
              <a:t> L’atelier 3 </a:t>
            </a:r>
            <a:r>
              <a:rPr lang="fr-FR" dirty="0"/>
              <a:t>permet de renforcer les stratégies de recherche d’information en santé des élèves.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2E1E8-19DD-9846-964E-7494B0E7F5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3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ACD54EC-FA55-4E73-8BE6-6EC5609923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4542" y="3136900"/>
            <a:ext cx="2577157" cy="2006601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83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064D80-4CD6-420C-B2DF-59378A4A09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23772" y="863600"/>
            <a:ext cx="2447210" cy="4279900"/>
          </a:xfrm>
          <a:custGeom>
            <a:avLst/>
            <a:gdLst>
              <a:gd name="connsiteX0" fmla="*/ 0 w 2447210"/>
              <a:gd name="connsiteY0" fmla="*/ 0 h 4279900"/>
              <a:gd name="connsiteX1" fmla="*/ 2447210 w 2447210"/>
              <a:gd name="connsiteY1" fmla="*/ 0 h 4279900"/>
              <a:gd name="connsiteX2" fmla="*/ 2447210 w 2447210"/>
              <a:gd name="connsiteY2" fmla="*/ 4279900 h 4279900"/>
              <a:gd name="connsiteX3" fmla="*/ 0 w 2447210"/>
              <a:gd name="connsiteY3" fmla="*/ 4279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210" h="4279900">
                <a:moveTo>
                  <a:pt x="0" y="0"/>
                </a:moveTo>
                <a:lnTo>
                  <a:pt x="2447210" y="0"/>
                </a:lnTo>
                <a:lnTo>
                  <a:pt x="2447210" y="4279900"/>
                </a:lnTo>
                <a:lnTo>
                  <a:pt x="0" y="4279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23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F24C377-F1E1-472B-BA26-15D85DF866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158" y="670379"/>
            <a:ext cx="3106057" cy="3802742"/>
          </a:xfrm>
          <a:custGeom>
            <a:avLst/>
            <a:gdLst>
              <a:gd name="connsiteX0" fmla="*/ 0 w 3106057"/>
              <a:gd name="connsiteY0" fmla="*/ 0 h 3802742"/>
              <a:gd name="connsiteX1" fmla="*/ 3106057 w 3106057"/>
              <a:gd name="connsiteY1" fmla="*/ 0 h 3802742"/>
              <a:gd name="connsiteX2" fmla="*/ 3106057 w 3106057"/>
              <a:gd name="connsiteY2" fmla="*/ 3802742 h 3802742"/>
              <a:gd name="connsiteX3" fmla="*/ 0 w 3106057"/>
              <a:gd name="connsiteY3" fmla="*/ 3802742 h 380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057" h="3802742">
                <a:moveTo>
                  <a:pt x="0" y="0"/>
                </a:moveTo>
                <a:lnTo>
                  <a:pt x="3106057" y="0"/>
                </a:lnTo>
                <a:lnTo>
                  <a:pt x="3106057" y="3802742"/>
                </a:lnTo>
                <a:lnTo>
                  <a:pt x="0" y="38027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27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6F2B5A-D404-47EA-84E9-BADE420AE1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603500" cy="5143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15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55E6B4-08AF-440A-9901-7342ECAEFA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13375" cy="5143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36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F19779-1C1C-4080-8912-D0B099C77D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34971" y="725714"/>
            <a:ext cx="6021556" cy="3692072"/>
          </a:xfrm>
          <a:custGeom>
            <a:avLst/>
            <a:gdLst>
              <a:gd name="connsiteX0" fmla="*/ 615358 w 6021556"/>
              <a:gd name="connsiteY0" fmla="*/ 0 h 3692072"/>
              <a:gd name="connsiteX1" fmla="*/ 5406198 w 6021556"/>
              <a:gd name="connsiteY1" fmla="*/ 0 h 3692072"/>
              <a:gd name="connsiteX2" fmla="*/ 6021556 w 6021556"/>
              <a:gd name="connsiteY2" fmla="*/ 615358 h 3692072"/>
              <a:gd name="connsiteX3" fmla="*/ 6021556 w 6021556"/>
              <a:gd name="connsiteY3" fmla="*/ 3076714 h 3692072"/>
              <a:gd name="connsiteX4" fmla="*/ 5406198 w 6021556"/>
              <a:gd name="connsiteY4" fmla="*/ 3692072 h 3692072"/>
              <a:gd name="connsiteX5" fmla="*/ 615358 w 6021556"/>
              <a:gd name="connsiteY5" fmla="*/ 3692072 h 3692072"/>
              <a:gd name="connsiteX6" fmla="*/ 0 w 6021556"/>
              <a:gd name="connsiteY6" fmla="*/ 3076714 h 3692072"/>
              <a:gd name="connsiteX7" fmla="*/ 0 w 6021556"/>
              <a:gd name="connsiteY7" fmla="*/ 615358 h 3692072"/>
              <a:gd name="connsiteX8" fmla="*/ 615358 w 6021556"/>
              <a:gd name="connsiteY8" fmla="*/ 0 h 369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21556" h="3692072">
                <a:moveTo>
                  <a:pt x="615358" y="0"/>
                </a:moveTo>
                <a:lnTo>
                  <a:pt x="5406198" y="0"/>
                </a:lnTo>
                <a:cubicBezTo>
                  <a:pt x="5746051" y="0"/>
                  <a:pt x="6021556" y="275505"/>
                  <a:pt x="6021556" y="615358"/>
                </a:cubicBezTo>
                <a:lnTo>
                  <a:pt x="6021556" y="3076714"/>
                </a:lnTo>
                <a:cubicBezTo>
                  <a:pt x="6021556" y="3416567"/>
                  <a:pt x="5746051" y="3692072"/>
                  <a:pt x="5406198" y="3692072"/>
                </a:cubicBezTo>
                <a:lnTo>
                  <a:pt x="615358" y="3692072"/>
                </a:lnTo>
                <a:cubicBezTo>
                  <a:pt x="275505" y="3692072"/>
                  <a:pt x="0" y="3416567"/>
                  <a:pt x="0" y="3076714"/>
                </a:cubicBezTo>
                <a:lnTo>
                  <a:pt x="0" y="615358"/>
                </a:lnTo>
                <a:cubicBezTo>
                  <a:pt x="0" y="275505"/>
                  <a:pt x="275505" y="0"/>
                  <a:pt x="615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63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584B45-1528-48CB-91A9-D52E40A284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727200" y="725488"/>
            <a:ext cx="6021388" cy="3692525"/>
          </a:xfrm>
          <a:prstGeom prst="round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23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7FE9FF-01DB-419F-A797-2EFCC8EF10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3488" y="0"/>
            <a:ext cx="2830512" cy="5143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78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920F308-1AD3-4700-836F-CADE3279F4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1779" y="1"/>
            <a:ext cx="2112963" cy="343988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42B96A-CB2D-4B5B-9B49-3E9A483E6A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40175" y="0"/>
            <a:ext cx="2112963" cy="44624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38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5B3CE8-DA24-460D-B20C-5E054BF4C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8100" y="711200"/>
            <a:ext cx="1498600" cy="3721100"/>
          </a:xfrm>
          <a:custGeom>
            <a:avLst/>
            <a:gdLst>
              <a:gd name="connsiteX0" fmla="*/ 0 w 1498600"/>
              <a:gd name="connsiteY0" fmla="*/ 0 h 3721100"/>
              <a:gd name="connsiteX1" fmla="*/ 1498600 w 1498600"/>
              <a:gd name="connsiteY1" fmla="*/ 0 h 3721100"/>
              <a:gd name="connsiteX2" fmla="*/ 1498600 w 1498600"/>
              <a:gd name="connsiteY2" fmla="*/ 3721100 h 3721100"/>
              <a:gd name="connsiteX3" fmla="*/ 0 w 1498600"/>
              <a:gd name="connsiteY3" fmla="*/ 3721100 h 372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3721100">
                <a:moveTo>
                  <a:pt x="0" y="0"/>
                </a:moveTo>
                <a:lnTo>
                  <a:pt x="1498600" y="0"/>
                </a:lnTo>
                <a:lnTo>
                  <a:pt x="1498600" y="3721100"/>
                </a:lnTo>
                <a:lnTo>
                  <a:pt x="0" y="3721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2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051C23-34D5-4DB6-AA5E-743913BE0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20573" y="1"/>
            <a:ext cx="5225143" cy="1799771"/>
          </a:xfrm>
          <a:custGeom>
            <a:avLst/>
            <a:gdLst>
              <a:gd name="connsiteX0" fmla="*/ 0 w 5225143"/>
              <a:gd name="connsiteY0" fmla="*/ 0 h 1799771"/>
              <a:gd name="connsiteX1" fmla="*/ 5225143 w 5225143"/>
              <a:gd name="connsiteY1" fmla="*/ 0 h 1799771"/>
              <a:gd name="connsiteX2" fmla="*/ 5225143 w 5225143"/>
              <a:gd name="connsiteY2" fmla="*/ 1799771 h 1799771"/>
              <a:gd name="connsiteX3" fmla="*/ 0 w 5225143"/>
              <a:gd name="connsiteY3" fmla="*/ 1799771 h 179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3" h="1799771">
                <a:moveTo>
                  <a:pt x="0" y="0"/>
                </a:moveTo>
                <a:lnTo>
                  <a:pt x="5225143" y="0"/>
                </a:lnTo>
                <a:lnTo>
                  <a:pt x="5225143" y="1799771"/>
                </a:lnTo>
                <a:lnTo>
                  <a:pt x="0" y="17997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17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4BE3CBC-6CE0-4118-BD31-BD1D441AE9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3551" y="1866899"/>
            <a:ext cx="2464707" cy="2545443"/>
          </a:xfrm>
          <a:custGeom>
            <a:avLst/>
            <a:gdLst>
              <a:gd name="connsiteX0" fmla="*/ 0 w 2464707"/>
              <a:gd name="connsiteY0" fmla="*/ 0 h 2545443"/>
              <a:gd name="connsiteX1" fmla="*/ 2464707 w 2464707"/>
              <a:gd name="connsiteY1" fmla="*/ 0 h 2545443"/>
              <a:gd name="connsiteX2" fmla="*/ 2464707 w 2464707"/>
              <a:gd name="connsiteY2" fmla="*/ 2545443 h 2545443"/>
              <a:gd name="connsiteX3" fmla="*/ 0 w 2464707"/>
              <a:gd name="connsiteY3" fmla="*/ 2545443 h 254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4707" h="2545443">
                <a:moveTo>
                  <a:pt x="0" y="0"/>
                </a:moveTo>
                <a:lnTo>
                  <a:pt x="2464707" y="0"/>
                </a:lnTo>
                <a:lnTo>
                  <a:pt x="2464707" y="2545443"/>
                </a:lnTo>
                <a:lnTo>
                  <a:pt x="0" y="2545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A36624-AB78-4B51-ACDF-FFE932C758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3454" y="609600"/>
            <a:ext cx="1533704" cy="1533704"/>
          </a:xfrm>
          <a:custGeom>
            <a:avLst/>
            <a:gdLst>
              <a:gd name="connsiteX0" fmla="*/ 255622 w 1533704"/>
              <a:gd name="connsiteY0" fmla="*/ 0 h 1533704"/>
              <a:gd name="connsiteX1" fmla="*/ 1278082 w 1533704"/>
              <a:gd name="connsiteY1" fmla="*/ 0 h 1533704"/>
              <a:gd name="connsiteX2" fmla="*/ 1533704 w 1533704"/>
              <a:gd name="connsiteY2" fmla="*/ 255622 h 1533704"/>
              <a:gd name="connsiteX3" fmla="*/ 1533704 w 1533704"/>
              <a:gd name="connsiteY3" fmla="*/ 1278082 h 1533704"/>
              <a:gd name="connsiteX4" fmla="*/ 1278082 w 1533704"/>
              <a:gd name="connsiteY4" fmla="*/ 1533704 h 1533704"/>
              <a:gd name="connsiteX5" fmla="*/ 255622 w 1533704"/>
              <a:gd name="connsiteY5" fmla="*/ 1533704 h 1533704"/>
              <a:gd name="connsiteX6" fmla="*/ 0 w 1533704"/>
              <a:gd name="connsiteY6" fmla="*/ 1278082 h 1533704"/>
              <a:gd name="connsiteX7" fmla="*/ 0 w 1533704"/>
              <a:gd name="connsiteY7" fmla="*/ 255622 h 1533704"/>
              <a:gd name="connsiteX8" fmla="*/ 255622 w 1533704"/>
              <a:gd name="connsiteY8" fmla="*/ 0 h 153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3704" h="1533704">
                <a:moveTo>
                  <a:pt x="255622" y="0"/>
                </a:moveTo>
                <a:lnTo>
                  <a:pt x="1278082" y="0"/>
                </a:lnTo>
                <a:cubicBezTo>
                  <a:pt x="1419258" y="0"/>
                  <a:pt x="1533704" y="114446"/>
                  <a:pt x="1533704" y="255622"/>
                </a:cubicBezTo>
                <a:lnTo>
                  <a:pt x="1533704" y="1278082"/>
                </a:lnTo>
                <a:cubicBezTo>
                  <a:pt x="1533704" y="1419258"/>
                  <a:pt x="1419258" y="1533704"/>
                  <a:pt x="1278082" y="1533704"/>
                </a:cubicBezTo>
                <a:lnTo>
                  <a:pt x="255622" y="1533704"/>
                </a:lnTo>
                <a:cubicBezTo>
                  <a:pt x="114446" y="1533704"/>
                  <a:pt x="0" y="1419258"/>
                  <a:pt x="0" y="1278082"/>
                </a:cubicBezTo>
                <a:lnTo>
                  <a:pt x="0" y="255622"/>
                </a:lnTo>
                <a:cubicBezTo>
                  <a:pt x="0" y="114446"/>
                  <a:pt x="114446" y="0"/>
                  <a:pt x="2556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D554EF8-1CD0-46CE-8307-AE85257533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4583" y="609600"/>
            <a:ext cx="1533704" cy="1533704"/>
          </a:xfrm>
          <a:custGeom>
            <a:avLst/>
            <a:gdLst>
              <a:gd name="connsiteX0" fmla="*/ 255622 w 1533704"/>
              <a:gd name="connsiteY0" fmla="*/ 0 h 1533704"/>
              <a:gd name="connsiteX1" fmla="*/ 1278082 w 1533704"/>
              <a:gd name="connsiteY1" fmla="*/ 0 h 1533704"/>
              <a:gd name="connsiteX2" fmla="*/ 1533704 w 1533704"/>
              <a:gd name="connsiteY2" fmla="*/ 255622 h 1533704"/>
              <a:gd name="connsiteX3" fmla="*/ 1533704 w 1533704"/>
              <a:gd name="connsiteY3" fmla="*/ 1278082 h 1533704"/>
              <a:gd name="connsiteX4" fmla="*/ 1278082 w 1533704"/>
              <a:gd name="connsiteY4" fmla="*/ 1533704 h 1533704"/>
              <a:gd name="connsiteX5" fmla="*/ 255622 w 1533704"/>
              <a:gd name="connsiteY5" fmla="*/ 1533704 h 1533704"/>
              <a:gd name="connsiteX6" fmla="*/ 0 w 1533704"/>
              <a:gd name="connsiteY6" fmla="*/ 1278082 h 1533704"/>
              <a:gd name="connsiteX7" fmla="*/ 0 w 1533704"/>
              <a:gd name="connsiteY7" fmla="*/ 255622 h 1533704"/>
              <a:gd name="connsiteX8" fmla="*/ 255622 w 1533704"/>
              <a:gd name="connsiteY8" fmla="*/ 0 h 153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3704" h="1533704">
                <a:moveTo>
                  <a:pt x="255622" y="0"/>
                </a:moveTo>
                <a:lnTo>
                  <a:pt x="1278082" y="0"/>
                </a:lnTo>
                <a:cubicBezTo>
                  <a:pt x="1419258" y="0"/>
                  <a:pt x="1533704" y="114446"/>
                  <a:pt x="1533704" y="255622"/>
                </a:cubicBezTo>
                <a:lnTo>
                  <a:pt x="1533704" y="1278082"/>
                </a:lnTo>
                <a:cubicBezTo>
                  <a:pt x="1533704" y="1419258"/>
                  <a:pt x="1419258" y="1533704"/>
                  <a:pt x="1278082" y="1533704"/>
                </a:cubicBezTo>
                <a:lnTo>
                  <a:pt x="255622" y="1533704"/>
                </a:lnTo>
                <a:cubicBezTo>
                  <a:pt x="114446" y="1533704"/>
                  <a:pt x="0" y="1419258"/>
                  <a:pt x="0" y="1278082"/>
                </a:cubicBezTo>
                <a:lnTo>
                  <a:pt x="0" y="255622"/>
                </a:lnTo>
                <a:cubicBezTo>
                  <a:pt x="0" y="114446"/>
                  <a:pt x="114446" y="0"/>
                  <a:pt x="2556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336964-53C1-4AB2-A993-0858C7BEBB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5712" y="609600"/>
            <a:ext cx="1533704" cy="1533704"/>
          </a:xfrm>
          <a:custGeom>
            <a:avLst/>
            <a:gdLst>
              <a:gd name="connsiteX0" fmla="*/ 255622 w 1533704"/>
              <a:gd name="connsiteY0" fmla="*/ 0 h 1533704"/>
              <a:gd name="connsiteX1" fmla="*/ 1278082 w 1533704"/>
              <a:gd name="connsiteY1" fmla="*/ 0 h 1533704"/>
              <a:gd name="connsiteX2" fmla="*/ 1533704 w 1533704"/>
              <a:gd name="connsiteY2" fmla="*/ 255622 h 1533704"/>
              <a:gd name="connsiteX3" fmla="*/ 1533704 w 1533704"/>
              <a:gd name="connsiteY3" fmla="*/ 1278082 h 1533704"/>
              <a:gd name="connsiteX4" fmla="*/ 1278082 w 1533704"/>
              <a:gd name="connsiteY4" fmla="*/ 1533704 h 1533704"/>
              <a:gd name="connsiteX5" fmla="*/ 255622 w 1533704"/>
              <a:gd name="connsiteY5" fmla="*/ 1533704 h 1533704"/>
              <a:gd name="connsiteX6" fmla="*/ 0 w 1533704"/>
              <a:gd name="connsiteY6" fmla="*/ 1278082 h 1533704"/>
              <a:gd name="connsiteX7" fmla="*/ 0 w 1533704"/>
              <a:gd name="connsiteY7" fmla="*/ 255622 h 1533704"/>
              <a:gd name="connsiteX8" fmla="*/ 255622 w 1533704"/>
              <a:gd name="connsiteY8" fmla="*/ 0 h 153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3704" h="1533704">
                <a:moveTo>
                  <a:pt x="255622" y="0"/>
                </a:moveTo>
                <a:lnTo>
                  <a:pt x="1278082" y="0"/>
                </a:lnTo>
                <a:cubicBezTo>
                  <a:pt x="1419258" y="0"/>
                  <a:pt x="1533704" y="114446"/>
                  <a:pt x="1533704" y="255622"/>
                </a:cubicBezTo>
                <a:lnTo>
                  <a:pt x="1533704" y="1278082"/>
                </a:lnTo>
                <a:cubicBezTo>
                  <a:pt x="1533704" y="1419258"/>
                  <a:pt x="1419258" y="1533704"/>
                  <a:pt x="1278082" y="1533704"/>
                </a:cubicBezTo>
                <a:lnTo>
                  <a:pt x="255622" y="1533704"/>
                </a:lnTo>
                <a:cubicBezTo>
                  <a:pt x="114446" y="1533704"/>
                  <a:pt x="0" y="1419258"/>
                  <a:pt x="0" y="1278082"/>
                </a:cubicBezTo>
                <a:lnTo>
                  <a:pt x="0" y="255622"/>
                </a:lnTo>
                <a:cubicBezTo>
                  <a:pt x="0" y="114446"/>
                  <a:pt x="114446" y="0"/>
                  <a:pt x="2556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33A8F3B-63B5-4557-8516-0120CA98C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6842" y="609600"/>
            <a:ext cx="1533704" cy="1533704"/>
          </a:xfrm>
          <a:custGeom>
            <a:avLst/>
            <a:gdLst>
              <a:gd name="connsiteX0" fmla="*/ 255622 w 1533704"/>
              <a:gd name="connsiteY0" fmla="*/ 0 h 1533704"/>
              <a:gd name="connsiteX1" fmla="*/ 1278082 w 1533704"/>
              <a:gd name="connsiteY1" fmla="*/ 0 h 1533704"/>
              <a:gd name="connsiteX2" fmla="*/ 1533704 w 1533704"/>
              <a:gd name="connsiteY2" fmla="*/ 255622 h 1533704"/>
              <a:gd name="connsiteX3" fmla="*/ 1533704 w 1533704"/>
              <a:gd name="connsiteY3" fmla="*/ 1278082 h 1533704"/>
              <a:gd name="connsiteX4" fmla="*/ 1278082 w 1533704"/>
              <a:gd name="connsiteY4" fmla="*/ 1533704 h 1533704"/>
              <a:gd name="connsiteX5" fmla="*/ 255622 w 1533704"/>
              <a:gd name="connsiteY5" fmla="*/ 1533704 h 1533704"/>
              <a:gd name="connsiteX6" fmla="*/ 0 w 1533704"/>
              <a:gd name="connsiteY6" fmla="*/ 1278082 h 1533704"/>
              <a:gd name="connsiteX7" fmla="*/ 0 w 1533704"/>
              <a:gd name="connsiteY7" fmla="*/ 255622 h 1533704"/>
              <a:gd name="connsiteX8" fmla="*/ 255622 w 1533704"/>
              <a:gd name="connsiteY8" fmla="*/ 0 h 153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3704" h="1533704">
                <a:moveTo>
                  <a:pt x="255622" y="0"/>
                </a:moveTo>
                <a:lnTo>
                  <a:pt x="1278082" y="0"/>
                </a:lnTo>
                <a:cubicBezTo>
                  <a:pt x="1419258" y="0"/>
                  <a:pt x="1533704" y="114446"/>
                  <a:pt x="1533704" y="255622"/>
                </a:cubicBezTo>
                <a:lnTo>
                  <a:pt x="1533704" y="1278082"/>
                </a:lnTo>
                <a:cubicBezTo>
                  <a:pt x="1533704" y="1419258"/>
                  <a:pt x="1419258" y="1533704"/>
                  <a:pt x="1278082" y="1533704"/>
                </a:cubicBezTo>
                <a:lnTo>
                  <a:pt x="255622" y="1533704"/>
                </a:lnTo>
                <a:cubicBezTo>
                  <a:pt x="114446" y="1533704"/>
                  <a:pt x="0" y="1419258"/>
                  <a:pt x="0" y="1278082"/>
                </a:cubicBezTo>
                <a:lnTo>
                  <a:pt x="0" y="255622"/>
                </a:lnTo>
                <a:cubicBezTo>
                  <a:pt x="0" y="114446"/>
                  <a:pt x="114446" y="0"/>
                  <a:pt x="2556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57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2F6979C-4ABA-4A3F-B216-F66E72DAE3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51086" y="601888"/>
            <a:ext cx="1190172" cy="1190172"/>
          </a:xfrm>
          <a:custGeom>
            <a:avLst/>
            <a:gdLst>
              <a:gd name="connsiteX0" fmla="*/ 595086 w 1190172"/>
              <a:gd name="connsiteY0" fmla="*/ 0 h 1190172"/>
              <a:gd name="connsiteX1" fmla="*/ 1190172 w 1190172"/>
              <a:gd name="connsiteY1" fmla="*/ 595086 h 1190172"/>
              <a:gd name="connsiteX2" fmla="*/ 595086 w 1190172"/>
              <a:gd name="connsiteY2" fmla="*/ 1190172 h 1190172"/>
              <a:gd name="connsiteX3" fmla="*/ 0 w 1190172"/>
              <a:gd name="connsiteY3" fmla="*/ 595086 h 1190172"/>
              <a:gd name="connsiteX4" fmla="*/ 595086 w 1190172"/>
              <a:gd name="connsiteY4" fmla="*/ 0 h 119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172" h="1190172">
                <a:moveTo>
                  <a:pt x="595086" y="0"/>
                </a:moveTo>
                <a:cubicBezTo>
                  <a:pt x="923743" y="0"/>
                  <a:pt x="1190172" y="266429"/>
                  <a:pt x="1190172" y="595086"/>
                </a:cubicBezTo>
                <a:cubicBezTo>
                  <a:pt x="1190172" y="923743"/>
                  <a:pt x="923743" y="1190172"/>
                  <a:pt x="595086" y="1190172"/>
                </a:cubicBezTo>
                <a:cubicBezTo>
                  <a:pt x="266429" y="1190172"/>
                  <a:pt x="0" y="923743"/>
                  <a:pt x="0" y="595086"/>
                </a:cubicBezTo>
                <a:cubicBezTo>
                  <a:pt x="0" y="266429"/>
                  <a:pt x="266429" y="0"/>
                  <a:pt x="5950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61F3A15-69FA-4200-8AE6-4006AF0D21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1086" y="1976664"/>
            <a:ext cx="1190172" cy="1190172"/>
          </a:xfrm>
          <a:custGeom>
            <a:avLst/>
            <a:gdLst>
              <a:gd name="connsiteX0" fmla="*/ 595086 w 1190172"/>
              <a:gd name="connsiteY0" fmla="*/ 0 h 1190172"/>
              <a:gd name="connsiteX1" fmla="*/ 1190172 w 1190172"/>
              <a:gd name="connsiteY1" fmla="*/ 595086 h 1190172"/>
              <a:gd name="connsiteX2" fmla="*/ 595086 w 1190172"/>
              <a:gd name="connsiteY2" fmla="*/ 1190172 h 1190172"/>
              <a:gd name="connsiteX3" fmla="*/ 0 w 1190172"/>
              <a:gd name="connsiteY3" fmla="*/ 595086 h 1190172"/>
              <a:gd name="connsiteX4" fmla="*/ 595086 w 1190172"/>
              <a:gd name="connsiteY4" fmla="*/ 0 h 119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172" h="1190172">
                <a:moveTo>
                  <a:pt x="595086" y="0"/>
                </a:moveTo>
                <a:cubicBezTo>
                  <a:pt x="923743" y="0"/>
                  <a:pt x="1190172" y="266429"/>
                  <a:pt x="1190172" y="595086"/>
                </a:cubicBezTo>
                <a:cubicBezTo>
                  <a:pt x="1190172" y="923743"/>
                  <a:pt x="923743" y="1190172"/>
                  <a:pt x="595086" y="1190172"/>
                </a:cubicBezTo>
                <a:cubicBezTo>
                  <a:pt x="266429" y="1190172"/>
                  <a:pt x="0" y="923743"/>
                  <a:pt x="0" y="595086"/>
                </a:cubicBezTo>
                <a:cubicBezTo>
                  <a:pt x="0" y="266429"/>
                  <a:pt x="266429" y="0"/>
                  <a:pt x="5950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BE86A8-523B-4F98-AA90-D9713861CD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51086" y="3351440"/>
            <a:ext cx="1190172" cy="1190172"/>
          </a:xfrm>
          <a:custGeom>
            <a:avLst/>
            <a:gdLst>
              <a:gd name="connsiteX0" fmla="*/ 595086 w 1190172"/>
              <a:gd name="connsiteY0" fmla="*/ 0 h 1190172"/>
              <a:gd name="connsiteX1" fmla="*/ 1190172 w 1190172"/>
              <a:gd name="connsiteY1" fmla="*/ 595086 h 1190172"/>
              <a:gd name="connsiteX2" fmla="*/ 595086 w 1190172"/>
              <a:gd name="connsiteY2" fmla="*/ 1190172 h 1190172"/>
              <a:gd name="connsiteX3" fmla="*/ 0 w 1190172"/>
              <a:gd name="connsiteY3" fmla="*/ 595086 h 1190172"/>
              <a:gd name="connsiteX4" fmla="*/ 595086 w 1190172"/>
              <a:gd name="connsiteY4" fmla="*/ 0 h 119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172" h="1190172">
                <a:moveTo>
                  <a:pt x="595086" y="0"/>
                </a:moveTo>
                <a:cubicBezTo>
                  <a:pt x="923743" y="0"/>
                  <a:pt x="1190172" y="266429"/>
                  <a:pt x="1190172" y="595086"/>
                </a:cubicBezTo>
                <a:cubicBezTo>
                  <a:pt x="1190172" y="923743"/>
                  <a:pt x="923743" y="1190172"/>
                  <a:pt x="595086" y="1190172"/>
                </a:cubicBezTo>
                <a:cubicBezTo>
                  <a:pt x="266429" y="1190172"/>
                  <a:pt x="0" y="923743"/>
                  <a:pt x="0" y="595086"/>
                </a:cubicBezTo>
                <a:cubicBezTo>
                  <a:pt x="0" y="266429"/>
                  <a:pt x="266429" y="0"/>
                  <a:pt x="5950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05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0897F50-CABF-45BD-95A5-156BAB9490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0100" y="1841500"/>
            <a:ext cx="2565400" cy="3302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13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03153E-71BA-4C9C-8C5D-393070BF44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29038" cy="5143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98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FE36D2E-8C77-4636-9545-A7BDFF64C4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1" y="703943"/>
            <a:ext cx="1894114" cy="1867807"/>
          </a:xfrm>
          <a:custGeom>
            <a:avLst/>
            <a:gdLst>
              <a:gd name="connsiteX0" fmla="*/ 0 w 1894114"/>
              <a:gd name="connsiteY0" fmla="*/ 0 h 1867807"/>
              <a:gd name="connsiteX1" fmla="*/ 1894114 w 1894114"/>
              <a:gd name="connsiteY1" fmla="*/ 0 h 1867807"/>
              <a:gd name="connsiteX2" fmla="*/ 1894114 w 1894114"/>
              <a:gd name="connsiteY2" fmla="*/ 1867807 h 1867807"/>
              <a:gd name="connsiteX3" fmla="*/ 0 w 1894114"/>
              <a:gd name="connsiteY3" fmla="*/ 1867807 h 186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4114" h="1867807">
                <a:moveTo>
                  <a:pt x="0" y="0"/>
                </a:moveTo>
                <a:lnTo>
                  <a:pt x="1894114" y="0"/>
                </a:lnTo>
                <a:lnTo>
                  <a:pt x="1894114" y="1867807"/>
                </a:lnTo>
                <a:lnTo>
                  <a:pt x="0" y="18678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797EF23-2091-486A-AB85-8B68867F3A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6115" y="703943"/>
            <a:ext cx="1894114" cy="1867807"/>
          </a:xfrm>
          <a:custGeom>
            <a:avLst/>
            <a:gdLst>
              <a:gd name="connsiteX0" fmla="*/ 0 w 1894114"/>
              <a:gd name="connsiteY0" fmla="*/ 0 h 1867807"/>
              <a:gd name="connsiteX1" fmla="*/ 1894114 w 1894114"/>
              <a:gd name="connsiteY1" fmla="*/ 0 h 1867807"/>
              <a:gd name="connsiteX2" fmla="*/ 1894114 w 1894114"/>
              <a:gd name="connsiteY2" fmla="*/ 1867807 h 1867807"/>
              <a:gd name="connsiteX3" fmla="*/ 0 w 1894114"/>
              <a:gd name="connsiteY3" fmla="*/ 1867807 h 186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4114" h="1867807">
                <a:moveTo>
                  <a:pt x="0" y="0"/>
                </a:moveTo>
                <a:lnTo>
                  <a:pt x="1894114" y="0"/>
                </a:lnTo>
                <a:lnTo>
                  <a:pt x="1894114" y="1867807"/>
                </a:lnTo>
                <a:lnTo>
                  <a:pt x="0" y="18678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16B19E4-037F-4C15-8397-B750A0FB1F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77886" y="2571750"/>
            <a:ext cx="3788229" cy="1867807"/>
          </a:xfrm>
          <a:custGeom>
            <a:avLst/>
            <a:gdLst>
              <a:gd name="connsiteX0" fmla="*/ 0 w 3788229"/>
              <a:gd name="connsiteY0" fmla="*/ 0 h 1867807"/>
              <a:gd name="connsiteX1" fmla="*/ 3788229 w 3788229"/>
              <a:gd name="connsiteY1" fmla="*/ 0 h 1867807"/>
              <a:gd name="connsiteX2" fmla="*/ 3788229 w 3788229"/>
              <a:gd name="connsiteY2" fmla="*/ 1867807 h 1867807"/>
              <a:gd name="connsiteX3" fmla="*/ 0 w 3788229"/>
              <a:gd name="connsiteY3" fmla="*/ 1867807 h 186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8229" h="1867807">
                <a:moveTo>
                  <a:pt x="0" y="0"/>
                </a:moveTo>
                <a:lnTo>
                  <a:pt x="3788229" y="0"/>
                </a:lnTo>
                <a:lnTo>
                  <a:pt x="3788229" y="1867807"/>
                </a:lnTo>
                <a:lnTo>
                  <a:pt x="0" y="18678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8C959CD-8F4D-4023-94F2-8ADF82FA42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2" y="2571750"/>
            <a:ext cx="1894114" cy="1867807"/>
          </a:xfrm>
          <a:custGeom>
            <a:avLst/>
            <a:gdLst>
              <a:gd name="connsiteX0" fmla="*/ 0 w 1894114"/>
              <a:gd name="connsiteY0" fmla="*/ 0 h 1867807"/>
              <a:gd name="connsiteX1" fmla="*/ 1894114 w 1894114"/>
              <a:gd name="connsiteY1" fmla="*/ 0 h 1867807"/>
              <a:gd name="connsiteX2" fmla="*/ 1894114 w 1894114"/>
              <a:gd name="connsiteY2" fmla="*/ 1867807 h 1867807"/>
              <a:gd name="connsiteX3" fmla="*/ 0 w 1894114"/>
              <a:gd name="connsiteY3" fmla="*/ 1867807 h 186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4114" h="1867807">
                <a:moveTo>
                  <a:pt x="0" y="0"/>
                </a:moveTo>
                <a:lnTo>
                  <a:pt x="1894114" y="0"/>
                </a:lnTo>
                <a:lnTo>
                  <a:pt x="1894114" y="1867807"/>
                </a:lnTo>
                <a:lnTo>
                  <a:pt x="0" y="18678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46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756F56C-5873-4EDC-9C71-7B6F06D345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46400" cy="2571750"/>
          </a:xfrm>
          <a:custGeom>
            <a:avLst/>
            <a:gdLst>
              <a:gd name="connsiteX0" fmla="*/ 0 w 2946400"/>
              <a:gd name="connsiteY0" fmla="*/ 0 h 2571750"/>
              <a:gd name="connsiteX1" fmla="*/ 2946400 w 2946400"/>
              <a:gd name="connsiteY1" fmla="*/ 0 h 2571750"/>
              <a:gd name="connsiteX2" fmla="*/ 2946400 w 2946400"/>
              <a:gd name="connsiteY2" fmla="*/ 2571750 h 2571750"/>
              <a:gd name="connsiteX3" fmla="*/ 0 w 29464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400" h="2571750">
                <a:moveTo>
                  <a:pt x="0" y="0"/>
                </a:moveTo>
                <a:lnTo>
                  <a:pt x="2946400" y="0"/>
                </a:lnTo>
                <a:lnTo>
                  <a:pt x="2946400" y="2571750"/>
                </a:lnTo>
                <a:lnTo>
                  <a:pt x="0" y="2571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A57A57-3EC3-4A6B-8AC1-BA944F194F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46400" y="0"/>
            <a:ext cx="2946400" cy="2571750"/>
          </a:xfrm>
          <a:custGeom>
            <a:avLst/>
            <a:gdLst>
              <a:gd name="connsiteX0" fmla="*/ 0 w 2946400"/>
              <a:gd name="connsiteY0" fmla="*/ 0 h 2571750"/>
              <a:gd name="connsiteX1" fmla="*/ 2946400 w 2946400"/>
              <a:gd name="connsiteY1" fmla="*/ 0 h 2571750"/>
              <a:gd name="connsiteX2" fmla="*/ 2946400 w 2946400"/>
              <a:gd name="connsiteY2" fmla="*/ 2571750 h 2571750"/>
              <a:gd name="connsiteX3" fmla="*/ 0 w 29464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400" h="2571750">
                <a:moveTo>
                  <a:pt x="0" y="0"/>
                </a:moveTo>
                <a:lnTo>
                  <a:pt x="2946400" y="0"/>
                </a:lnTo>
                <a:lnTo>
                  <a:pt x="2946400" y="2571750"/>
                </a:lnTo>
                <a:lnTo>
                  <a:pt x="0" y="2571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2385E0-0E97-454D-8692-76B3E1972D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2946400" cy="2571750"/>
          </a:xfrm>
          <a:custGeom>
            <a:avLst/>
            <a:gdLst>
              <a:gd name="connsiteX0" fmla="*/ 0 w 2946400"/>
              <a:gd name="connsiteY0" fmla="*/ 0 h 2571750"/>
              <a:gd name="connsiteX1" fmla="*/ 2946400 w 2946400"/>
              <a:gd name="connsiteY1" fmla="*/ 0 h 2571750"/>
              <a:gd name="connsiteX2" fmla="*/ 2946400 w 2946400"/>
              <a:gd name="connsiteY2" fmla="*/ 2571750 h 2571750"/>
              <a:gd name="connsiteX3" fmla="*/ 0 w 29464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400" h="2571750">
                <a:moveTo>
                  <a:pt x="0" y="0"/>
                </a:moveTo>
                <a:lnTo>
                  <a:pt x="2946400" y="0"/>
                </a:lnTo>
                <a:lnTo>
                  <a:pt x="2946400" y="2571750"/>
                </a:lnTo>
                <a:lnTo>
                  <a:pt x="0" y="2571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65A220-6738-414A-99EF-4FC577A422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92800" y="2571750"/>
            <a:ext cx="1625600" cy="2571750"/>
          </a:xfrm>
          <a:custGeom>
            <a:avLst/>
            <a:gdLst>
              <a:gd name="connsiteX0" fmla="*/ 0 w 1625600"/>
              <a:gd name="connsiteY0" fmla="*/ 0 h 2571750"/>
              <a:gd name="connsiteX1" fmla="*/ 1625600 w 1625600"/>
              <a:gd name="connsiteY1" fmla="*/ 0 h 2571750"/>
              <a:gd name="connsiteX2" fmla="*/ 1625600 w 1625600"/>
              <a:gd name="connsiteY2" fmla="*/ 2571750 h 2571750"/>
              <a:gd name="connsiteX3" fmla="*/ 0 w 16256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2571750">
                <a:moveTo>
                  <a:pt x="0" y="0"/>
                </a:moveTo>
                <a:lnTo>
                  <a:pt x="1625600" y="0"/>
                </a:lnTo>
                <a:lnTo>
                  <a:pt x="1625600" y="2571750"/>
                </a:lnTo>
                <a:lnTo>
                  <a:pt x="0" y="2571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65803B-7673-4DBA-8880-22DCFC29C5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92800" y="0"/>
            <a:ext cx="1625600" cy="2571750"/>
          </a:xfrm>
          <a:custGeom>
            <a:avLst/>
            <a:gdLst>
              <a:gd name="connsiteX0" fmla="*/ 0 w 1625600"/>
              <a:gd name="connsiteY0" fmla="*/ 0 h 2571750"/>
              <a:gd name="connsiteX1" fmla="*/ 1625600 w 1625600"/>
              <a:gd name="connsiteY1" fmla="*/ 0 h 2571750"/>
              <a:gd name="connsiteX2" fmla="*/ 1625600 w 1625600"/>
              <a:gd name="connsiteY2" fmla="*/ 2571750 h 2571750"/>
              <a:gd name="connsiteX3" fmla="*/ 0 w 16256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2571750">
                <a:moveTo>
                  <a:pt x="0" y="0"/>
                </a:moveTo>
                <a:lnTo>
                  <a:pt x="1625600" y="0"/>
                </a:lnTo>
                <a:lnTo>
                  <a:pt x="1625600" y="2571750"/>
                </a:lnTo>
                <a:lnTo>
                  <a:pt x="0" y="2571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4050FC4-5CC7-4431-8BB7-6DC3E0B9F2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8400" y="0"/>
            <a:ext cx="1625600" cy="2571750"/>
          </a:xfrm>
          <a:custGeom>
            <a:avLst/>
            <a:gdLst>
              <a:gd name="connsiteX0" fmla="*/ 0 w 1625600"/>
              <a:gd name="connsiteY0" fmla="*/ 0 h 2571750"/>
              <a:gd name="connsiteX1" fmla="*/ 1625600 w 1625600"/>
              <a:gd name="connsiteY1" fmla="*/ 0 h 2571750"/>
              <a:gd name="connsiteX2" fmla="*/ 1625600 w 1625600"/>
              <a:gd name="connsiteY2" fmla="*/ 2571750 h 2571750"/>
              <a:gd name="connsiteX3" fmla="*/ 0 w 16256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2571750">
                <a:moveTo>
                  <a:pt x="0" y="0"/>
                </a:moveTo>
                <a:lnTo>
                  <a:pt x="1625600" y="0"/>
                </a:lnTo>
                <a:lnTo>
                  <a:pt x="1625600" y="2571750"/>
                </a:lnTo>
                <a:lnTo>
                  <a:pt x="0" y="2571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397E0F9-F9BA-4F18-83FB-B496003870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8400" y="2571750"/>
            <a:ext cx="1625600" cy="2571750"/>
          </a:xfrm>
          <a:custGeom>
            <a:avLst/>
            <a:gdLst>
              <a:gd name="connsiteX0" fmla="*/ 0 w 1625600"/>
              <a:gd name="connsiteY0" fmla="*/ 0 h 2571750"/>
              <a:gd name="connsiteX1" fmla="*/ 1625600 w 1625600"/>
              <a:gd name="connsiteY1" fmla="*/ 0 h 2571750"/>
              <a:gd name="connsiteX2" fmla="*/ 1625600 w 1625600"/>
              <a:gd name="connsiteY2" fmla="*/ 2571750 h 2571750"/>
              <a:gd name="connsiteX3" fmla="*/ 0 w 16256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2571750">
                <a:moveTo>
                  <a:pt x="0" y="0"/>
                </a:moveTo>
                <a:lnTo>
                  <a:pt x="1625600" y="0"/>
                </a:lnTo>
                <a:lnTo>
                  <a:pt x="1625600" y="2571750"/>
                </a:lnTo>
                <a:lnTo>
                  <a:pt x="0" y="2571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03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2FCF6D48-3280-44F2-A174-0F7CB7FAF7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13739" y="943428"/>
            <a:ext cx="1007557" cy="1032390"/>
          </a:xfrm>
          <a:custGeom>
            <a:avLst/>
            <a:gdLst>
              <a:gd name="connsiteX0" fmla="*/ 0 w 1007557"/>
              <a:gd name="connsiteY0" fmla="*/ 0 h 1032390"/>
              <a:gd name="connsiteX1" fmla="*/ 1007557 w 1007557"/>
              <a:gd name="connsiteY1" fmla="*/ 0 h 1032390"/>
              <a:gd name="connsiteX2" fmla="*/ 1007557 w 1007557"/>
              <a:gd name="connsiteY2" fmla="*/ 1032390 h 1032390"/>
              <a:gd name="connsiteX3" fmla="*/ 0 w 1007557"/>
              <a:gd name="connsiteY3" fmla="*/ 1032390 h 10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557" h="1032390">
                <a:moveTo>
                  <a:pt x="0" y="0"/>
                </a:moveTo>
                <a:lnTo>
                  <a:pt x="1007557" y="0"/>
                </a:lnTo>
                <a:lnTo>
                  <a:pt x="1007557" y="1032390"/>
                </a:lnTo>
                <a:lnTo>
                  <a:pt x="0" y="10323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9C01C5E2-F58D-4A6A-A274-6E38A194AF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4066" y="943428"/>
            <a:ext cx="1007557" cy="1032390"/>
          </a:xfrm>
          <a:custGeom>
            <a:avLst/>
            <a:gdLst>
              <a:gd name="connsiteX0" fmla="*/ 0 w 1007557"/>
              <a:gd name="connsiteY0" fmla="*/ 0 h 1032390"/>
              <a:gd name="connsiteX1" fmla="*/ 1007557 w 1007557"/>
              <a:gd name="connsiteY1" fmla="*/ 0 h 1032390"/>
              <a:gd name="connsiteX2" fmla="*/ 1007557 w 1007557"/>
              <a:gd name="connsiteY2" fmla="*/ 1032390 h 1032390"/>
              <a:gd name="connsiteX3" fmla="*/ 0 w 1007557"/>
              <a:gd name="connsiteY3" fmla="*/ 1032390 h 10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557" h="1032390">
                <a:moveTo>
                  <a:pt x="0" y="0"/>
                </a:moveTo>
                <a:lnTo>
                  <a:pt x="1007557" y="0"/>
                </a:lnTo>
                <a:lnTo>
                  <a:pt x="1007557" y="1032390"/>
                </a:lnTo>
                <a:lnTo>
                  <a:pt x="0" y="10323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DCF65BD-3B11-44E4-8662-4A50D5DD7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4393" y="943428"/>
            <a:ext cx="1007557" cy="1032390"/>
          </a:xfrm>
          <a:custGeom>
            <a:avLst/>
            <a:gdLst>
              <a:gd name="connsiteX0" fmla="*/ 0 w 1007557"/>
              <a:gd name="connsiteY0" fmla="*/ 0 h 1032390"/>
              <a:gd name="connsiteX1" fmla="*/ 1007557 w 1007557"/>
              <a:gd name="connsiteY1" fmla="*/ 0 h 1032390"/>
              <a:gd name="connsiteX2" fmla="*/ 1007557 w 1007557"/>
              <a:gd name="connsiteY2" fmla="*/ 1032390 h 1032390"/>
              <a:gd name="connsiteX3" fmla="*/ 0 w 1007557"/>
              <a:gd name="connsiteY3" fmla="*/ 1032390 h 10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557" h="1032390">
                <a:moveTo>
                  <a:pt x="0" y="0"/>
                </a:moveTo>
                <a:lnTo>
                  <a:pt x="1007557" y="0"/>
                </a:lnTo>
                <a:lnTo>
                  <a:pt x="1007557" y="1032390"/>
                </a:lnTo>
                <a:lnTo>
                  <a:pt x="0" y="10323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B530D724-69BA-4BD9-B8E8-7C78F3F96D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4720" y="943428"/>
            <a:ext cx="1007557" cy="1032390"/>
          </a:xfrm>
          <a:custGeom>
            <a:avLst/>
            <a:gdLst>
              <a:gd name="connsiteX0" fmla="*/ 0 w 1007557"/>
              <a:gd name="connsiteY0" fmla="*/ 0 h 1032390"/>
              <a:gd name="connsiteX1" fmla="*/ 1007557 w 1007557"/>
              <a:gd name="connsiteY1" fmla="*/ 0 h 1032390"/>
              <a:gd name="connsiteX2" fmla="*/ 1007557 w 1007557"/>
              <a:gd name="connsiteY2" fmla="*/ 1032390 h 1032390"/>
              <a:gd name="connsiteX3" fmla="*/ 0 w 1007557"/>
              <a:gd name="connsiteY3" fmla="*/ 1032390 h 10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557" h="1032390">
                <a:moveTo>
                  <a:pt x="0" y="0"/>
                </a:moveTo>
                <a:lnTo>
                  <a:pt x="1007557" y="0"/>
                </a:lnTo>
                <a:lnTo>
                  <a:pt x="1007557" y="1032390"/>
                </a:lnTo>
                <a:lnTo>
                  <a:pt x="0" y="10323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5ADAE31-172E-4E07-AEEA-E9045D42B3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13739" y="2055555"/>
            <a:ext cx="1007557" cy="1032390"/>
          </a:xfrm>
          <a:custGeom>
            <a:avLst/>
            <a:gdLst>
              <a:gd name="connsiteX0" fmla="*/ 0 w 1007557"/>
              <a:gd name="connsiteY0" fmla="*/ 0 h 1032390"/>
              <a:gd name="connsiteX1" fmla="*/ 1007557 w 1007557"/>
              <a:gd name="connsiteY1" fmla="*/ 0 h 1032390"/>
              <a:gd name="connsiteX2" fmla="*/ 1007557 w 1007557"/>
              <a:gd name="connsiteY2" fmla="*/ 1032390 h 1032390"/>
              <a:gd name="connsiteX3" fmla="*/ 0 w 1007557"/>
              <a:gd name="connsiteY3" fmla="*/ 1032390 h 10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557" h="1032390">
                <a:moveTo>
                  <a:pt x="0" y="0"/>
                </a:moveTo>
                <a:lnTo>
                  <a:pt x="1007557" y="0"/>
                </a:lnTo>
                <a:lnTo>
                  <a:pt x="1007557" y="1032390"/>
                </a:lnTo>
                <a:lnTo>
                  <a:pt x="0" y="10323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5084C984-61CA-40CE-9BAB-D988C6A91B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14066" y="2055555"/>
            <a:ext cx="1007557" cy="1032390"/>
          </a:xfrm>
          <a:custGeom>
            <a:avLst/>
            <a:gdLst>
              <a:gd name="connsiteX0" fmla="*/ 0 w 1007557"/>
              <a:gd name="connsiteY0" fmla="*/ 0 h 1032390"/>
              <a:gd name="connsiteX1" fmla="*/ 1007557 w 1007557"/>
              <a:gd name="connsiteY1" fmla="*/ 0 h 1032390"/>
              <a:gd name="connsiteX2" fmla="*/ 1007557 w 1007557"/>
              <a:gd name="connsiteY2" fmla="*/ 1032390 h 1032390"/>
              <a:gd name="connsiteX3" fmla="*/ 0 w 1007557"/>
              <a:gd name="connsiteY3" fmla="*/ 1032390 h 10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557" h="1032390">
                <a:moveTo>
                  <a:pt x="0" y="0"/>
                </a:moveTo>
                <a:lnTo>
                  <a:pt x="1007557" y="0"/>
                </a:lnTo>
                <a:lnTo>
                  <a:pt x="1007557" y="1032390"/>
                </a:lnTo>
                <a:lnTo>
                  <a:pt x="0" y="10323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B534EBF8-1A1A-44A2-89AF-DB4EB2D7B9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14393" y="2055555"/>
            <a:ext cx="1007557" cy="1032390"/>
          </a:xfrm>
          <a:custGeom>
            <a:avLst/>
            <a:gdLst>
              <a:gd name="connsiteX0" fmla="*/ 0 w 1007557"/>
              <a:gd name="connsiteY0" fmla="*/ 0 h 1032390"/>
              <a:gd name="connsiteX1" fmla="*/ 1007557 w 1007557"/>
              <a:gd name="connsiteY1" fmla="*/ 0 h 1032390"/>
              <a:gd name="connsiteX2" fmla="*/ 1007557 w 1007557"/>
              <a:gd name="connsiteY2" fmla="*/ 1032390 h 1032390"/>
              <a:gd name="connsiteX3" fmla="*/ 0 w 1007557"/>
              <a:gd name="connsiteY3" fmla="*/ 1032390 h 10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557" h="1032390">
                <a:moveTo>
                  <a:pt x="0" y="0"/>
                </a:moveTo>
                <a:lnTo>
                  <a:pt x="1007557" y="0"/>
                </a:lnTo>
                <a:lnTo>
                  <a:pt x="1007557" y="1032390"/>
                </a:lnTo>
                <a:lnTo>
                  <a:pt x="0" y="10323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B5CD12E3-0225-43FD-8603-BB7F904C1E6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14720" y="2055555"/>
            <a:ext cx="1007557" cy="1032390"/>
          </a:xfrm>
          <a:custGeom>
            <a:avLst/>
            <a:gdLst>
              <a:gd name="connsiteX0" fmla="*/ 0 w 1007557"/>
              <a:gd name="connsiteY0" fmla="*/ 0 h 1032390"/>
              <a:gd name="connsiteX1" fmla="*/ 1007557 w 1007557"/>
              <a:gd name="connsiteY1" fmla="*/ 0 h 1032390"/>
              <a:gd name="connsiteX2" fmla="*/ 1007557 w 1007557"/>
              <a:gd name="connsiteY2" fmla="*/ 1032390 h 1032390"/>
              <a:gd name="connsiteX3" fmla="*/ 0 w 1007557"/>
              <a:gd name="connsiteY3" fmla="*/ 1032390 h 10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557" h="1032390">
                <a:moveTo>
                  <a:pt x="0" y="0"/>
                </a:moveTo>
                <a:lnTo>
                  <a:pt x="1007557" y="0"/>
                </a:lnTo>
                <a:lnTo>
                  <a:pt x="1007557" y="1032390"/>
                </a:lnTo>
                <a:lnTo>
                  <a:pt x="0" y="10323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77F3D7C1-20AC-4DB0-810F-A0EE4242AA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13739" y="3167682"/>
            <a:ext cx="1007557" cy="1032390"/>
          </a:xfrm>
          <a:custGeom>
            <a:avLst/>
            <a:gdLst>
              <a:gd name="connsiteX0" fmla="*/ 0 w 1007557"/>
              <a:gd name="connsiteY0" fmla="*/ 0 h 1032390"/>
              <a:gd name="connsiteX1" fmla="*/ 1007557 w 1007557"/>
              <a:gd name="connsiteY1" fmla="*/ 0 h 1032390"/>
              <a:gd name="connsiteX2" fmla="*/ 1007557 w 1007557"/>
              <a:gd name="connsiteY2" fmla="*/ 1032390 h 1032390"/>
              <a:gd name="connsiteX3" fmla="*/ 0 w 1007557"/>
              <a:gd name="connsiteY3" fmla="*/ 1032390 h 10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557" h="1032390">
                <a:moveTo>
                  <a:pt x="0" y="0"/>
                </a:moveTo>
                <a:lnTo>
                  <a:pt x="1007557" y="0"/>
                </a:lnTo>
                <a:lnTo>
                  <a:pt x="1007557" y="1032390"/>
                </a:lnTo>
                <a:lnTo>
                  <a:pt x="0" y="10323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F4490118-C53A-4E3D-B760-A4E372E0C28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14066" y="3167682"/>
            <a:ext cx="1007557" cy="1032390"/>
          </a:xfrm>
          <a:custGeom>
            <a:avLst/>
            <a:gdLst>
              <a:gd name="connsiteX0" fmla="*/ 0 w 1007557"/>
              <a:gd name="connsiteY0" fmla="*/ 0 h 1032390"/>
              <a:gd name="connsiteX1" fmla="*/ 1007557 w 1007557"/>
              <a:gd name="connsiteY1" fmla="*/ 0 h 1032390"/>
              <a:gd name="connsiteX2" fmla="*/ 1007557 w 1007557"/>
              <a:gd name="connsiteY2" fmla="*/ 1032390 h 1032390"/>
              <a:gd name="connsiteX3" fmla="*/ 0 w 1007557"/>
              <a:gd name="connsiteY3" fmla="*/ 1032390 h 10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557" h="1032390">
                <a:moveTo>
                  <a:pt x="0" y="0"/>
                </a:moveTo>
                <a:lnTo>
                  <a:pt x="1007557" y="0"/>
                </a:lnTo>
                <a:lnTo>
                  <a:pt x="1007557" y="1032390"/>
                </a:lnTo>
                <a:lnTo>
                  <a:pt x="0" y="10323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5F34AA83-4FE8-4656-AF97-92F8FFCD7B0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4393" y="3167682"/>
            <a:ext cx="1007557" cy="1032390"/>
          </a:xfrm>
          <a:custGeom>
            <a:avLst/>
            <a:gdLst>
              <a:gd name="connsiteX0" fmla="*/ 0 w 1007557"/>
              <a:gd name="connsiteY0" fmla="*/ 0 h 1032390"/>
              <a:gd name="connsiteX1" fmla="*/ 1007557 w 1007557"/>
              <a:gd name="connsiteY1" fmla="*/ 0 h 1032390"/>
              <a:gd name="connsiteX2" fmla="*/ 1007557 w 1007557"/>
              <a:gd name="connsiteY2" fmla="*/ 1032390 h 1032390"/>
              <a:gd name="connsiteX3" fmla="*/ 0 w 1007557"/>
              <a:gd name="connsiteY3" fmla="*/ 1032390 h 10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557" h="1032390">
                <a:moveTo>
                  <a:pt x="0" y="0"/>
                </a:moveTo>
                <a:lnTo>
                  <a:pt x="1007557" y="0"/>
                </a:lnTo>
                <a:lnTo>
                  <a:pt x="1007557" y="1032390"/>
                </a:lnTo>
                <a:lnTo>
                  <a:pt x="0" y="10323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01A46BEE-1D4F-4F89-9049-148C73161DD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314720" y="3167682"/>
            <a:ext cx="1007557" cy="1032390"/>
          </a:xfrm>
          <a:custGeom>
            <a:avLst/>
            <a:gdLst>
              <a:gd name="connsiteX0" fmla="*/ 0 w 1007557"/>
              <a:gd name="connsiteY0" fmla="*/ 0 h 1032390"/>
              <a:gd name="connsiteX1" fmla="*/ 1007557 w 1007557"/>
              <a:gd name="connsiteY1" fmla="*/ 0 h 1032390"/>
              <a:gd name="connsiteX2" fmla="*/ 1007557 w 1007557"/>
              <a:gd name="connsiteY2" fmla="*/ 1032390 h 1032390"/>
              <a:gd name="connsiteX3" fmla="*/ 0 w 1007557"/>
              <a:gd name="connsiteY3" fmla="*/ 1032390 h 10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557" h="1032390">
                <a:moveTo>
                  <a:pt x="0" y="0"/>
                </a:moveTo>
                <a:lnTo>
                  <a:pt x="1007557" y="0"/>
                </a:lnTo>
                <a:lnTo>
                  <a:pt x="1007557" y="1032390"/>
                </a:lnTo>
                <a:lnTo>
                  <a:pt x="0" y="10323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83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17FA888-35C2-4AD4-BD6E-7839FA553D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4766" y="1776620"/>
            <a:ext cx="1769165" cy="1769165"/>
          </a:xfrm>
          <a:custGeom>
            <a:avLst/>
            <a:gdLst>
              <a:gd name="connsiteX0" fmla="*/ 0 w 1769165"/>
              <a:gd name="connsiteY0" fmla="*/ 0 h 1769165"/>
              <a:gd name="connsiteX1" fmla="*/ 1769165 w 1769165"/>
              <a:gd name="connsiteY1" fmla="*/ 0 h 1769165"/>
              <a:gd name="connsiteX2" fmla="*/ 1769165 w 1769165"/>
              <a:gd name="connsiteY2" fmla="*/ 1769165 h 1769165"/>
              <a:gd name="connsiteX3" fmla="*/ 0 w 1769165"/>
              <a:gd name="connsiteY3" fmla="*/ 1769165 h 176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165" h="1769165">
                <a:moveTo>
                  <a:pt x="0" y="0"/>
                </a:moveTo>
                <a:lnTo>
                  <a:pt x="1769165" y="0"/>
                </a:lnTo>
                <a:lnTo>
                  <a:pt x="1769165" y="1769165"/>
                </a:lnTo>
                <a:lnTo>
                  <a:pt x="0" y="17691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B285269-C920-41A4-85B2-F49AEF05B8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43200" y="1776620"/>
            <a:ext cx="1769165" cy="1769165"/>
          </a:xfrm>
          <a:custGeom>
            <a:avLst/>
            <a:gdLst>
              <a:gd name="connsiteX0" fmla="*/ 0 w 1769165"/>
              <a:gd name="connsiteY0" fmla="*/ 0 h 1769165"/>
              <a:gd name="connsiteX1" fmla="*/ 1769165 w 1769165"/>
              <a:gd name="connsiteY1" fmla="*/ 0 h 1769165"/>
              <a:gd name="connsiteX2" fmla="*/ 1769165 w 1769165"/>
              <a:gd name="connsiteY2" fmla="*/ 1769165 h 1769165"/>
              <a:gd name="connsiteX3" fmla="*/ 0 w 1769165"/>
              <a:gd name="connsiteY3" fmla="*/ 1769165 h 176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165" h="1769165">
                <a:moveTo>
                  <a:pt x="0" y="0"/>
                </a:moveTo>
                <a:lnTo>
                  <a:pt x="1769165" y="0"/>
                </a:lnTo>
                <a:lnTo>
                  <a:pt x="1769165" y="1769165"/>
                </a:lnTo>
                <a:lnTo>
                  <a:pt x="0" y="17691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E86A95B-0E34-489E-814E-1EF3653C3D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31634" y="1776620"/>
            <a:ext cx="1769165" cy="1769165"/>
          </a:xfrm>
          <a:custGeom>
            <a:avLst/>
            <a:gdLst>
              <a:gd name="connsiteX0" fmla="*/ 0 w 1769165"/>
              <a:gd name="connsiteY0" fmla="*/ 0 h 1769165"/>
              <a:gd name="connsiteX1" fmla="*/ 1769165 w 1769165"/>
              <a:gd name="connsiteY1" fmla="*/ 0 h 1769165"/>
              <a:gd name="connsiteX2" fmla="*/ 1769165 w 1769165"/>
              <a:gd name="connsiteY2" fmla="*/ 1769165 h 1769165"/>
              <a:gd name="connsiteX3" fmla="*/ 0 w 1769165"/>
              <a:gd name="connsiteY3" fmla="*/ 1769165 h 176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165" h="1769165">
                <a:moveTo>
                  <a:pt x="0" y="0"/>
                </a:moveTo>
                <a:lnTo>
                  <a:pt x="1769165" y="0"/>
                </a:lnTo>
                <a:lnTo>
                  <a:pt x="1769165" y="1769165"/>
                </a:lnTo>
                <a:lnTo>
                  <a:pt x="0" y="17691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843ECDB-B5B1-4DE9-8432-C241F34C83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0069" y="1776620"/>
            <a:ext cx="1769165" cy="1769165"/>
          </a:xfrm>
          <a:custGeom>
            <a:avLst/>
            <a:gdLst>
              <a:gd name="connsiteX0" fmla="*/ 0 w 1769165"/>
              <a:gd name="connsiteY0" fmla="*/ 0 h 1769165"/>
              <a:gd name="connsiteX1" fmla="*/ 1769165 w 1769165"/>
              <a:gd name="connsiteY1" fmla="*/ 0 h 1769165"/>
              <a:gd name="connsiteX2" fmla="*/ 1769165 w 1769165"/>
              <a:gd name="connsiteY2" fmla="*/ 1769165 h 1769165"/>
              <a:gd name="connsiteX3" fmla="*/ 0 w 1769165"/>
              <a:gd name="connsiteY3" fmla="*/ 1769165 h 176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165" h="1769165">
                <a:moveTo>
                  <a:pt x="0" y="0"/>
                </a:moveTo>
                <a:lnTo>
                  <a:pt x="1769165" y="0"/>
                </a:lnTo>
                <a:lnTo>
                  <a:pt x="1769165" y="1769165"/>
                </a:lnTo>
                <a:lnTo>
                  <a:pt x="0" y="17691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8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571338B-A318-4944-A17B-ABAB17DEF9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40175" y="574367"/>
            <a:ext cx="2754454" cy="1261376"/>
          </a:xfrm>
          <a:custGeom>
            <a:avLst/>
            <a:gdLst>
              <a:gd name="connsiteX0" fmla="*/ 0 w 2754454"/>
              <a:gd name="connsiteY0" fmla="*/ 0 h 1261376"/>
              <a:gd name="connsiteX1" fmla="*/ 2754454 w 2754454"/>
              <a:gd name="connsiteY1" fmla="*/ 0 h 1261376"/>
              <a:gd name="connsiteX2" fmla="*/ 2754454 w 2754454"/>
              <a:gd name="connsiteY2" fmla="*/ 1261376 h 1261376"/>
              <a:gd name="connsiteX3" fmla="*/ 0 w 2754454"/>
              <a:gd name="connsiteY3" fmla="*/ 1261376 h 126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4454" h="1261376">
                <a:moveTo>
                  <a:pt x="0" y="0"/>
                </a:moveTo>
                <a:lnTo>
                  <a:pt x="2754454" y="0"/>
                </a:lnTo>
                <a:lnTo>
                  <a:pt x="2754454" y="1261376"/>
                </a:lnTo>
                <a:lnTo>
                  <a:pt x="0" y="12613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CAEB955-5274-4AFC-B070-E8321C57AA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04808" y="574367"/>
            <a:ext cx="1688317" cy="1261376"/>
          </a:xfrm>
          <a:custGeom>
            <a:avLst/>
            <a:gdLst>
              <a:gd name="connsiteX0" fmla="*/ 0 w 1688317"/>
              <a:gd name="connsiteY0" fmla="*/ 0 h 1261376"/>
              <a:gd name="connsiteX1" fmla="*/ 1688317 w 1688317"/>
              <a:gd name="connsiteY1" fmla="*/ 0 h 1261376"/>
              <a:gd name="connsiteX2" fmla="*/ 1688317 w 1688317"/>
              <a:gd name="connsiteY2" fmla="*/ 1261376 h 1261376"/>
              <a:gd name="connsiteX3" fmla="*/ 0 w 1688317"/>
              <a:gd name="connsiteY3" fmla="*/ 1261376 h 126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317" h="1261376">
                <a:moveTo>
                  <a:pt x="0" y="0"/>
                </a:moveTo>
                <a:lnTo>
                  <a:pt x="1688317" y="0"/>
                </a:lnTo>
                <a:lnTo>
                  <a:pt x="1688317" y="1261376"/>
                </a:lnTo>
                <a:lnTo>
                  <a:pt x="0" y="12613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4C21AC2-86ED-4C92-96EC-492C10D2DB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0177" y="3307757"/>
            <a:ext cx="1688317" cy="1261376"/>
          </a:xfrm>
          <a:custGeom>
            <a:avLst/>
            <a:gdLst>
              <a:gd name="connsiteX0" fmla="*/ 0 w 1688317"/>
              <a:gd name="connsiteY0" fmla="*/ 0 h 1261376"/>
              <a:gd name="connsiteX1" fmla="*/ 1688317 w 1688317"/>
              <a:gd name="connsiteY1" fmla="*/ 0 h 1261376"/>
              <a:gd name="connsiteX2" fmla="*/ 1688317 w 1688317"/>
              <a:gd name="connsiteY2" fmla="*/ 1261376 h 1261376"/>
              <a:gd name="connsiteX3" fmla="*/ 0 w 1688317"/>
              <a:gd name="connsiteY3" fmla="*/ 1261376 h 126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317" h="1261376">
                <a:moveTo>
                  <a:pt x="0" y="0"/>
                </a:moveTo>
                <a:lnTo>
                  <a:pt x="1688317" y="0"/>
                </a:lnTo>
                <a:lnTo>
                  <a:pt x="1688317" y="1261376"/>
                </a:lnTo>
                <a:lnTo>
                  <a:pt x="0" y="12613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CA68E9E-254F-4BBF-82C6-46D5411A78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8670" y="3307757"/>
            <a:ext cx="2754454" cy="1261376"/>
          </a:xfrm>
          <a:custGeom>
            <a:avLst/>
            <a:gdLst>
              <a:gd name="connsiteX0" fmla="*/ 0 w 2754454"/>
              <a:gd name="connsiteY0" fmla="*/ 0 h 1261376"/>
              <a:gd name="connsiteX1" fmla="*/ 2754454 w 2754454"/>
              <a:gd name="connsiteY1" fmla="*/ 0 h 1261376"/>
              <a:gd name="connsiteX2" fmla="*/ 2754454 w 2754454"/>
              <a:gd name="connsiteY2" fmla="*/ 1261376 h 1261376"/>
              <a:gd name="connsiteX3" fmla="*/ 0 w 2754454"/>
              <a:gd name="connsiteY3" fmla="*/ 1261376 h 126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4454" h="1261376">
                <a:moveTo>
                  <a:pt x="0" y="0"/>
                </a:moveTo>
                <a:lnTo>
                  <a:pt x="2754454" y="0"/>
                </a:lnTo>
                <a:lnTo>
                  <a:pt x="2754454" y="1261376"/>
                </a:lnTo>
                <a:lnTo>
                  <a:pt x="0" y="12613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923CDC1-AA8B-4AF3-A90F-5F40ECBB54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0176" y="1941062"/>
            <a:ext cx="4552949" cy="1261376"/>
          </a:xfrm>
          <a:custGeom>
            <a:avLst/>
            <a:gdLst>
              <a:gd name="connsiteX0" fmla="*/ 0 w 4552949"/>
              <a:gd name="connsiteY0" fmla="*/ 0 h 1261376"/>
              <a:gd name="connsiteX1" fmla="*/ 4552949 w 4552949"/>
              <a:gd name="connsiteY1" fmla="*/ 0 h 1261376"/>
              <a:gd name="connsiteX2" fmla="*/ 4552949 w 4552949"/>
              <a:gd name="connsiteY2" fmla="*/ 1261376 h 1261376"/>
              <a:gd name="connsiteX3" fmla="*/ 0 w 4552949"/>
              <a:gd name="connsiteY3" fmla="*/ 1261376 h 126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2949" h="1261376">
                <a:moveTo>
                  <a:pt x="0" y="0"/>
                </a:moveTo>
                <a:lnTo>
                  <a:pt x="4552949" y="0"/>
                </a:lnTo>
                <a:lnTo>
                  <a:pt x="4552949" y="1261376"/>
                </a:lnTo>
                <a:lnTo>
                  <a:pt x="0" y="12613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1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91252-0470-4E79-A049-1577A5FE1E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63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28BFBAD-7574-464C-B6AA-ED1A630E6C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6800" y="782946"/>
            <a:ext cx="2336800" cy="178880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2E7D46C-3C21-43BC-A977-95EB9F5EF8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3600" y="2571750"/>
            <a:ext cx="2336800" cy="178880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17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93686A-DF1C-3AA1-FA89-F06E0F77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3501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2669A-8282-1246-38E6-0F0E264C2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3EA93E-0552-0403-EEA1-568BDA837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C95B0D-1BEE-1DC0-5FE1-21289FC6D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65B-838B-4935-AE5F-054EAB8172D1}" type="datetimeFigureOut">
              <a:rPr lang="fr-CH" smtClean="0"/>
              <a:t>24.11.2025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9AE877-0244-C96A-3998-5A36C225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653AED-9B47-52E5-AADF-D71162EB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8F4-0880-40AC-8FE5-4692DA6345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09326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83950-1BB7-41B5-AE34-2BD290ED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80207F-6973-9BCD-A41E-C41D28811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68463A-A701-C76F-693C-C3747BA48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65B-838B-4935-AE5F-054EAB8172D1}" type="datetimeFigureOut">
              <a:rPr lang="fr-CH" smtClean="0"/>
              <a:t>24.11.2025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B73C1A-B7B4-EDCC-B0F6-E6EA515D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A48461-2DBD-AB65-598D-1215E5F6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8F4-0880-40AC-8FE5-4692DA6345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9415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17E70C-1FD1-CF23-4711-C05D62A5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0BB121-B635-BBB6-376D-8EC542475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87C8AF-3002-400E-2627-88CE3367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65B-838B-4935-AE5F-054EAB8172D1}" type="datetimeFigureOut">
              <a:rPr lang="fr-CH" smtClean="0"/>
              <a:t>24.11.2025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A86E6B-862A-C8AE-D465-A4CC30F9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652580-0CA7-AF69-0859-45869D8C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8F4-0880-40AC-8FE5-4692DA6345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09956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60730-D454-6FF3-22B2-16790AC1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209095-40AC-EA52-0943-2B5DE01C0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4196D9-704E-CF6E-BA74-DCD82D560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BC761F-4B4C-26FE-A393-CF6A785D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65B-838B-4935-AE5F-054EAB8172D1}" type="datetimeFigureOut">
              <a:rPr lang="fr-CH" smtClean="0"/>
              <a:t>24.11.2025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640F66-4E84-92C8-8327-615A8956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AB4D43-9D32-CEDB-D1EC-BDD627BF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8F4-0880-40AC-8FE5-4692DA6345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0100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16680-F202-7CE7-3CAD-0175FA80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A85C4D-341E-3BD6-2D0F-D3F678F99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06165B-133C-F1EB-0E9B-8E7FBE3C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EC3711-A75D-C10B-78B9-E83E80980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8ACD6F-3901-5C83-45BA-239E7A4A8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0A2C407-B726-C169-0F17-597D710E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65B-838B-4935-AE5F-054EAB8172D1}" type="datetimeFigureOut">
              <a:rPr lang="fr-CH" smtClean="0"/>
              <a:t>24.11.2025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0D4D09-D857-2CBF-C285-BCE19E07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05D33A7-6CAD-C3B4-BD42-192DF6CC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8F4-0880-40AC-8FE5-4692DA6345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9063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C5025-A36A-6FEC-5CF5-4248C293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0BB2C3-DE16-B3ED-FBE8-1806C825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65B-838B-4935-AE5F-054EAB8172D1}" type="datetimeFigureOut">
              <a:rPr lang="fr-CH" smtClean="0"/>
              <a:t>24.11.2025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5C95E6-8BA5-06B9-4151-BCCB9848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DF1BCE-A4FA-5EBC-C68E-5F4267F4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8F4-0880-40AC-8FE5-4692DA6345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4556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D5B8B0-49A2-BB6C-4DEC-43117600F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65B-838B-4935-AE5F-054EAB8172D1}" type="datetimeFigureOut">
              <a:rPr lang="fr-CH" smtClean="0"/>
              <a:t>24.11.2025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52FF59-ABDD-6A40-9AD1-D983216C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C71885-EB76-DD96-C801-7517EEE4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8F4-0880-40AC-8FE5-4692DA6345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3750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AF946-2A1A-6FCD-777F-AC7F98C9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4A4329-86BD-1347-AE99-6269F54AB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2E524A-6E91-7C48-872C-31D321BF0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055A6E-ADA1-29F3-F4BB-E737589F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65B-838B-4935-AE5F-054EAB8172D1}" type="datetimeFigureOut">
              <a:rPr lang="fr-CH" smtClean="0"/>
              <a:t>24.11.2025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C6D7E2-C5EA-AAC6-8276-742C4177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26CAE2-92E9-DE10-E35B-8BB2AFC9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8F4-0880-40AC-8FE5-4692DA6345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6720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F22BFE-F1BA-A472-5387-228BE496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C145C6D-E28B-18A8-1B2D-224CD5B12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F27049-9D93-6C21-8C3A-2A268B960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4D7D67-B0E4-8345-84ED-FC6DD807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65B-838B-4935-AE5F-054EAB8172D1}" type="datetimeFigureOut">
              <a:rPr lang="fr-CH" smtClean="0"/>
              <a:t>24.11.2025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2EA75C-AC3A-ECC0-7327-59092926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B6D634-E471-CA71-FE74-6F13376B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8F4-0880-40AC-8FE5-4692DA6345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481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E13754-83BE-4300-9E94-EB9CAD4870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07602" y="660400"/>
            <a:ext cx="2294912" cy="3822700"/>
          </a:xfrm>
          <a:custGeom>
            <a:avLst/>
            <a:gdLst>
              <a:gd name="connsiteX0" fmla="*/ 0 w 1930400"/>
              <a:gd name="connsiteY0" fmla="*/ 0 h 3822700"/>
              <a:gd name="connsiteX1" fmla="*/ 1930400 w 1930400"/>
              <a:gd name="connsiteY1" fmla="*/ 0 h 3822700"/>
              <a:gd name="connsiteX2" fmla="*/ 1930400 w 1930400"/>
              <a:gd name="connsiteY2" fmla="*/ 3822700 h 3822700"/>
              <a:gd name="connsiteX3" fmla="*/ 0 w 1930400"/>
              <a:gd name="connsiteY3" fmla="*/ 3822700 h 382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400" h="3822700">
                <a:moveTo>
                  <a:pt x="0" y="0"/>
                </a:moveTo>
                <a:lnTo>
                  <a:pt x="1930400" y="0"/>
                </a:lnTo>
                <a:lnTo>
                  <a:pt x="1930400" y="3822700"/>
                </a:lnTo>
                <a:lnTo>
                  <a:pt x="0" y="382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81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165BA-CBE8-B5C7-2CE1-DC9EFD4C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AFA14F9-9345-4BE3-8A21-ECF39EC5E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8FDD5C-116E-758F-961F-B494910B3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65B-838B-4935-AE5F-054EAB8172D1}" type="datetimeFigureOut">
              <a:rPr lang="fr-CH" smtClean="0"/>
              <a:t>24.11.2025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78DAF1-2BFF-B02C-8BB2-F1DBA079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D49276-32C6-CC26-38E7-31B6C8F2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8F4-0880-40AC-8FE5-4692DA6345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9778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7BFA63-5446-5B5E-E3D0-6460193F7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4C6ADC-CB72-D44B-B5EA-F5764BEC5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1CC838-2370-D50B-9877-157D1689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C65B-838B-4935-AE5F-054EAB8172D1}" type="datetimeFigureOut">
              <a:rPr lang="fr-CH" smtClean="0"/>
              <a:t>24.11.2025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DB4F05-2909-11A8-4F0E-02A4AE40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AB9538-E743-263A-2125-A0CEA48B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18F4-0880-40AC-8FE5-4692DA6345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4713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545E49D-FE26-40ED-917B-54C7ECB91D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42431" y="1079501"/>
            <a:ext cx="1685473" cy="3022130"/>
          </a:xfrm>
          <a:custGeom>
            <a:avLst/>
            <a:gdLst>
              <a:gd name="connsiteX0" fmla="*/ 0 w 1685473"/>
              <a:gd name="connsiteY0" fmla="*/ 0 h 3022130"/>
              <a:gd name="connsiteX1" fmla="*/ 1685473 w 1685473"/>
              <a:gd name="connsiteY1" fmla="*/ 0 h 3022130"/>
              <a:gd name="connsiteX2" fmla="*/ 1685473 w 1685473"/>
              <a:gd name="connsiteY2" fmla="*/ 3022130 h 3022130"/>
              <a:gd name="connsiteX3" fmla="*/ 0 w 1685473"/>
              <a:gd name="connsiteY3" fmla="*/ 3022130 h 302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473" h="3022130">
                <a:moveTo>
                  <a:pt x="0" y="0"/>
                </a:moveTo>
                <a:lnTo>
                  <a:pt x="1685473" y="0"/>
                </a:lnTo>
                <a:lnTo>
                  <a:pt x="1685473" y="3022130"/>
                </a:lnTo>
                <a:lnTo>
                  <a:pt x="0" y="30221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25915B-398B-4D47-848A-8DE6A99C64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1214" y="1079501"/>
            <a:ext cx="1685473" cy="3022130"/>
          </a:xfrm>
          <a:custGeom>
            <a:avLst/>
            <a:gdLst>
              <a:gd name="connsiteX0" fmla="*/ 0 w 1685473"/>
              <a:gd name="connsiteY0" fmla="*/ 0 h 3022130"/>
              <a:gd name="connsiteX1" fmla="*/ 1685473 w 1685473"/>
              <a:gd name="connsiteY1" fmla="*/ 0 h 3022130"/>
              <a:gd name="connsiteX2" fmla="*/ 1685473 w 1685473"/>
              <a:gd name="connsiteY2" fmla="*/ 3022130 h 3022130"/>
              <a:gd name="connsiteX3" fmla="*/ 0 w 1685473"/>
              <a:gd name="connsiteY3" fmla="*/ 3022130 h 302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473" h="3022130">
                <a:moveTo>
                  <a:pt x="0" y="0"/>
                </a:moveTo>
                <a:lnTo>
                  <a:pt x="1685473" y="0"/>
                </a:lnTo>
                <a:lnTo>
                  <a:pt x="1685473" y="3022130"/>
                </a:lnTo>
                <a:lnTo>
                  <a:pt x="0" y="30221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A5C9D5-EA6B-4ED8-9A54-064983DA6F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39998" y="1079501"/>
            <a:ext cx="1685473" cy="3022130"/>
          </a:xfrm>
          <a:custGeom>
            <a:avLst/>
            <a:gdLst>
              <a:gd name="connsiteX0" fmla="*/ 0 w 1685473"/>
              <a:gd name="connsiteY0" fmla="*/ 0 h 3022130"/>
              <a:gd name="connsiteX1" fmla="*/ 1685473 w 1685473"/>
              <a:gd name="connsiteY1" fmla="*/ 0 h 3022130"/>
              <a:gd name="connsiteX2" fmla="*/ 1685473 w 1685473"/>
              <a:gd name="connsiteY2" fmla="*/ 3022130 h 3022130"/>
              <a:gd name="connsiteX3" fmla="*/ 0 w 1685473"/>
              <a:gd name="connsiteY3" fmla="*/ 3022130 h 302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473" h="3022130">
                <a:moveTo>
                  <a:pt x="0" y="0"/>
                </a:moveTo>
                <a:lnTo>
                  <a:pt x="1685473" y="0"/>
                </a:lnTo>
                <a:lnTo>
                  <a:pt x="1685473" y="3022130"/>
                </a:lnTo>
                <a:lnTo>
                  <a:pt x="0" y="30221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41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EC00B3E-D77E-46D2-8C6F-469B89FB58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6202" y="806450"/>
            <a:ext cx="1113146" cy="17653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24C9B45-92D1-46DB-806A-68B119716B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46801" y="806450"/>
            <a:ext cx="1549399" cy="35306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69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55E0EBB-53C5-46F3-9D8D-2E07DB128A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3355" y="0"/>
            <a:ext cx="2095502" cy="4457700"/>
          </a:xfrm>
          <a:custGeom>
            <a:avLst/>
            <a:gdLst>
              <a:gd name="connsiteX0" fmla="*/ 0 w 2095502"/>
              <a:gd name="connsiteY0" fmla="*/ 0 h 4457700"/>
              <a:gd name="connsiteX1" fmla="*/ 2095502 w 2095502"/>
              <a:gd name="connsiteY1" fmla="*/ 0 h 4457700"/>
              <a:gd name="connsiteX2" fmla="*/ 2095502 w 2095502"/>
              <a:gd name="connsiteY2" fmla="*/ 4457700 h 4457700"/>
              <a:gd name="connsiteX3" fmla="*/ 0 w 2095502"/>
              <a:gd name="connsiteY3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2" h="4457700">
                <a:moveTo>
                  <a:pt x="0" y="0"/>
                </a:moveTo>
                <a:lnTo>
                  <a:pt x="2095502" y="0"/>
                </a:lnTo>
                <a:lnTo>
                  <a:pt x="2095502" y="4457700"/>
                </a:lnTo>
                <a:lnTo>
                  <a:pt x="0" y="4457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0758249-425E-4753-847F-6195BF6BCE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8498" y="685800"/>
            <a:ext cx="2095502" cy="4457700"/>
          </a:xfrm>
          <a:custGeom>
            <a:avLst/>
            <a:gdLst>
              <a:gd name="connsiteX0" fmla="*/ 0 w 2095502"/>
              <a:gd name="connsiteY0" fmla="*/ 0 h 4457700"/>
              <a:gd name="connsiteX1" fmla="*/ 2095502 w 2095502"/>
              <a:gd name="connsiteY1" fmla="*/ 0 h 4457700"/>
              <a:gd name="connsiteX2" fmla="*/ 2095502 w 2095502"/>
              <a:gd name="connsiteY2" fmla="*/ 4457700 h 4457700"/>
              <a:gd name="connsiteX3" fmla="*/ 0 w 2095502"/>
              <a:gd name="connsiteY3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2" h="4457700">
                <a:moveTo>
                  <a:pt x="0" y="0"/>
                </a:moveTo>
                <a:lnTo>
                  <a:pt x="2095502" y="0"/>
                </a:lnTo>
                <a:lnTo>
                  <a:pt x="2095502" y="4457700"/>
                </a:lnTo>
                <a:lnTo>
                  <a:pt x="0" y="4457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05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4D3FAC-8C17-4AF8-A917-7E1470A6BC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258" y="1"/>
            <a:ext cx="3106057" cy="1654239"/>
          </a:xfrm>
          <a:custGeom>
            <a:avLst/>
            <a:gdLst>
              <a:gd name="connsiteX0" fmla="*/ 0 w 3106057"/>
              <a:gd name="connsiteY0" fmla="*/ 0 h 1654239"/>
              <a:gd name="connsiteX1" fmla="*/ 3106057 w 3106057"/>
              <a:gd name="connsiteY1" fmla="*/ 0 h 1654239"/>
              <a:gd name="connsiteX2" fmla="*/ 3106057 w 3106057"/>
              <a:gd name="connsiteY2" fmla="*/ 1654239 h 1654239"/>
              <a:gd name="connsiteX3" fmla="*/ 0 w 3106057"/>
              <a:gd name="connsiteY3" fmla="*/ 1654239 h 165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057" h="1654239">
                <a:moveTo>
                  <a:pt x="0" y="0"/>
                </a:moveTo>
                <a:lnTo>
                  <a:pt x="3106057" y="0"/>
                </a:lnTo>
                <a:lnTo>
                  <a:pt x="3106057" y="1654239"/>
                </a:lnTo>
                <a:lnTo>
                  <a:pt x="0" y="16542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C8985B6-6825-4873-A42E-20BB3998B4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9258" y="1744632"/>
            <a:ext cx="3106057" cy="1654239"/>
          </a:xfrm>
          <a:custGeom>
            <a:avLst/>
            <a:gdLst>
              <a:gd name="connsiteX0" fmla="*/ 0 w 3106057"/>
              <a:gd name="connsiteY0" fmla="*/ 0 h 1654239"/>
              <a:gd name="connsiteX1" fmla="*/ 3106057 w 3106057"/>
              <a:gd name="connsiteY1" fmla="*/ 0 h 1654239"/>
              <a:gd name="connsiteX2" fmla="*/ 3106057 w 3106057"/>
              <a:gd name="connsiteY2" fmla="*/ 1654239 h 1654239"/>
              <a:gd name="connsiteX3" fmla="*/ 0 w 3106057"/>
              <a:gd name="connsiteY3" fmla="*/ 1654239 h 165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057" h="1654239">
                <a:moveTo>
                  <a:pt x="0" y="0"/>
                </a:moveTo>
                <a:lnTo>
                  <a:pt x="3106057" y="0"/>
                </a:lnTo>
                <a:lnTo>
                  <a:pt x="3106057" y="1654239"/>
                </a:lnTo>
                <a:lnTo>
                  <a:pt x="0" y="16542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EB6EEC-9553-4DE2-A1C1-7F0B775B01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9258" y="3489262"/>
            <a:ext cx="3106057" cy="1654239"/>
          </a:xfrm>
          <a:custGeom>
            <a:avLst/>
            <a:gdLst>
              <a:gd name="connsiteX0" fmla="*/ 0 w 3106057"/>
              <a:gd name="connsiteY0" fmla="*/ 0 h 1654239"/>
              <a:gd name="connsiteX1" fmla="*/ 3106057 w 3106057"/>
              <a:gd name="connsiteY1" fmla="*/ 0 h 1654239"/>
              <a:gd name="connsiteX2" fmla="*/ 3106057 w 3106057"/>
              <a:gd name="connsiteY2" fmla="*/ 1654239 h 1654239"/>
              <a:gd name="connsiteX3" fmla="*/ 0 w 3106057"/>
              <a:gd name="connsiteY3" fmla="*/ 1654239 h 165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057" h="1654239">
                <a:moveTo>
                  <a:pt x="0" y="0"/>
                </a:moveTo>
                <a:lnTo>
                  <a:pt x="3106057" y="0"/>
                </a:lnTo>
                <a:lnTo>
                  <a:pt x="3106057" y="1654239"/>
                </a:lnTo>
                <a:lnTo>
                  <a:pt x="0" y="16542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16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69C7DCD-E660-4943-887F-A4417A52F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77070" y="3167296"/>
            <a:ext cx="2691868" cy="197620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FFE7BAE-7C3A-4E58-B9BA-58C9CADEBC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653" y="2598738"/>
            <a:ext cx="1960650" cy="25447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24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9" r:id="rId2"/>
    <p:sldLayoutId id="2147483724" r:id="rId3"/>
    <p:sldLayoutId id="2147483726" r:id="rId4"/>
    <p:sldLayoutId id="2147483727" r:id="rId5"/>
    <p:sldLayoutId id="2147483729" r:id="rId6"/>
    <p:sldLayoutId id="2147483730" r:id="rId7"/>
    <p:sldLayoutId id="2147483734" r:id="rId8"/>
    <p:sldLayoutId id="2147483735" r:id="rId9"/>
    <p:sldLayoutId id="2147483737" r:id="rId10"/>
    <p:sldLayoutId id="2147483736" r:id="rId11"/>
    <p:sldLayoutId id="2147483704" r:id="rId12"/>
    <p:sldLayoutId id="2147483728" r:id="rId13"/>
    <p:sldLayoutId id="2147483672" r:id="rId14"/>
    <p:sldLayoutId id="2147483731" r:id="rId15"/>
    <p:sldLayoutId id="2147483733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5BF99B-E680-5D5F-43AC-1777731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1507E2-7592-74A1-7216-B16AC047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2C9B33-D154-9C68-414E-E17326CCF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FDC65B-838B-4935-AE5F-054EAB8172D1}" type="datetimeFigureOut">
              <a:rPr lang="fr-CH" smtClean="0"/>
              <a:t>24.11.2025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A4F5E3-7720-BDAD-C446-A15BF7672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5E70C2-05FA-BA6C-828E-851915431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B518F4-0880-40AC-8FE5-4692DA6345E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796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CB8739A-B426-4D72-B951-850FB3B37653}"/>
              </a:ext>
            </a:extLst>
          </p:cNvPr>
          <p:cNvSpPr txBox="1"/>
          <p:nvPr/>
        </p:nvSpPr>
        <p:spPr>
          <a:xfrm>
            <a:off x="554268" y="1060348"/>
            <a:ext cx="8035462" cy="900246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fr-CH" sz="5400" b="1" noProof="0" dirty="0">
                <a:solidFill>
                  <a:schemeClr val="accent3"/>
                </a:solidFill>
                <a:latin typeface="Aptos ExtraBold" panose="020B0004020202020204" pitchFamily="34" charset="0"/>
                <a:ea typeface="Roboto Slab" pitchFamily="2" charset="0"/>
                <a:cs typeface="Montserrat" charset="0"/>
              </a:rPr>
              <a:t>Prendre soin de sa santé</a:t>
            </a:r>
          </a:p>
        </p:txBody>
      </p:sp>
      <p:pic>
        <p:nvPicPr>
          <p:cNvPr id="9" name="Image 8" descr="Une image contenant Police, capture d’écran, Graphique, logo&#10;&#10;Le contenu généré par l’IA peut être incorrect.">
            <a:extLst>
              <a:ext uri="{FF2B5EF4-FFF2-40B4-BE49-F238E27FC236}">
                <a16:creationId xmlns:a16="http://schemas.microsoft.com/office/drawing/2014/main" id="{005119FD-5CE4-3288-66EC-C8B684031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010" y="121558"/>
            <a:ext cx="1515494" cy="992578"/>
          </a:xfrm>
          <a:prstGeom prst="rect">
            <a:avLst/>
          </a:prstGeom>
        </p:spPr>
      </p:pic>
      <p:pic>
        <p:nvPicPr>
          <p:cNvPr id="2" name="Image 1" descr="Une image contenant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3C189105-3DC9-5F76-0014-FD85D695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643" y="2657811"/>
            <a:ext cx="2688713" cy="2016536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28682C4E-D859-6A7C-BEB0-7AFB96A32A6C}"/>
              </a:ext>
            </a:extLst>
          </p:cNvPr>
          <p:cNvSpPr txBox="1"/>
          <p:nvPr/>
        </p:nvSpPr>
        <p:spPr>
          <a:xfrm>
            <a:off x="554269" y="1757565"/>
            <a:ext cx="8035462" cy="900246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fr-CH" sz="5400" b="1" noProof="0" dirty="0">
                <a:solidFill>
                  <a:schemeClr val="accent1"/>
                </a:solidFill>
                <a:latin typeface="Aptos ExtraBold" panose="020B0004020202020204" pitchFamily="34" charset="0"/>
                <a:ea typeface="Roboto Slab" pitchFamily="2" charset="0"/>
                <a:cs typeface="Montserrat" charset="0"/>
              </a:rPr>
              <a:t>quand on est ado</a:t>
            </a:r>
          </a:p>
        </p:txBody>
      </p:sp>
    </p:spTree>
    <p:extLst>
      <p:ext uri="{BB962C8B-B14F-4D97-AF65-F5344CB8AC3E}">
        <p14:creationId xmlns:p14="http://schemas.microsoft.com/office/powerpoint/2010/main" val="314965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B2CD1-9DF0-CDA3-5D96-18FBAE290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6ED92C-79DE-F985-3980-8A585C218FAD}"/>
              </a:ext>
            </a:extLst>
          </p:cNvPr>
          <p:cNvSpPr/>
          <p:nvPr/>
        </p:nvSpPr>
        <p:spPr>
          <a:xfrm>
            <a:off x="660073" y="1209077"/>
            <a:ext cx="4966726" cy="40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CH" sz="1600" b="1" noProof="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Roboto" panose="02000000000000000000" pitchFamily="2" charset="0"/>
              </a:rPr>
              <a:t>Brainstorming en classe</a:t>
            </a:r>
          </a:p>
        </p:txBody>
      </p:sp>
      <p:pic>
        <p:nvPicPr>
          <p:cNvPr id="8" name="Image 7" descr="Une image contenant croquis, dessin, dessin humoristique, art&#10;&#10;Le contenu généré par l’IA peut être incorrect.">
            <a:extLst>
              <a:ext uri="{FF2B5EF4-FFF2-40B4-BE49-F238E27FC236}">
                <a16:creationId xmlns:a16="http://schemas.microsoft.com/office/drawing/2014/main" id="{B3288104-413B-44B6-5C54-2CE92FBCE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56" y="1099715"/>
            <a:ext cx="4219100" cy="3164325"/>
          </a:xfrm>
          <a:prstGeom prst="rect">
            <a:avLst/>
          </a:prstGeom>
        </p:spPr>
      </p:pic>
      <p:pic>
        <p:nvPicPr>
          <p:cNvPr id="10" name="Image 9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12B74B78-5D87-2DE1-1FBD-1FC90A09B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857" y="164508"/>
            <a:ext cx="1050912" cy="688299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89AF8CE9-CDCA-2E07-883D-EBB6CF56ECD7}"/>
              </a:ext>
            </a:extLst>
          </p:cNvPr>
          <p:cNvSpPr txBox="1"/>
          <p:nvPr/>
        </p:nvSpPr>
        <p:spPr>
          <a:xfrm>
            <a:off x="660073" y="1616965"/>
            <a:ext cx="5482543" cy="1915909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fr-FR" sz="4000" b="1" dirty="0">
                <a:solidFill>
                  <a:schemeClr val="accent3"/>
                </a:solidFill>
                <a:latin typeface="Aptos Black" panose="020B0004020202020204" pitchFamily="34" charset="0"/>
                <a:ea typeface="Roboto Slab" pitchFamily="2" charset="0"/>
              </a:rPr>
              <a:t>Le mot santé, ça signifie quoi pour vous ?</a:t>
            </a:r>
          </a:p>
        </p:txBody>
      </p:sp>
    </p:spTree>
    <p:extLst>
      <p:ext uri="{BB962C8B-B14F-4D97-AF65-F5344CB8AC3E}">
        <p14:creationId xmlns:p14="http://schemas.microsoft.com/office/powerpoint/2010/main" val="224546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F6BCE5-DC38-A52B-461A-85C80F2BD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6A0455FA-268A-F591-8C76-F4E0C3C43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857" y="164508"/>
            <a:ext cx="1050912" cy="688299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3907A075-818A-3EF2-ED9E-3859E273D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1458" y="1578955"/>
            <a:ext cx="1866542" cy="1759635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3406F64E-E8E7-5366-2CBC-9952A3138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352" y="1578955"/>
            <a:ext cx="1866541" cy="1759634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D2312C22-33CF-0DB4-3014-491E970E1D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47403" y="1578954"/>
            <a:ext cx="1866541" cy="175963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27FD5B1-8780-3964-5AA0-CE922AE54B29}"/>
              </a:ext>
            </a:extLst>
          </p:cNvPr>
          <p:cNvSpPr/>
          <p:nvPr/>
        </p:nvSpPr>
        <p:spPr>
          <a:xfrm>
            <a:off x="553330" y="3338588"/>
            <a:ext cx="1866541" cy="368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CH" b="1" noProof="0" dirty="0">
                <a:solidFill>
                  <a:schemeClr val="accent3"/>
                </a:solidFill>
                <a:latin typeface="Aptos" panose="020B0004020202020204" pitchFamily="34" charset="0"/>
                <a:ea typeface="Roboto" panose="02000000000000000000" pitchFamily="2" charset="0"/>
              </a:rPr>
              <a:t>1. La coque</a:t>
            </a:r>
            <a:endParaRPr lang="fr-CH" b="1" noProof="0" dirty="0">
              <a:solidFill>
                <a:schemeClr val="accent3"/>
              </a:solidFill>
              <a:latin typeface="Aptos" panose="020B00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839608-2B58-A96F-EA64-384A2C8A1CC3}"/>
              </a:ext>
            </a:extLst>
          </p:cNvPr>
          <p:cNvSpPr/>
          <p:nvPr/>
        </p:nvSpPr>
        <p:spPr>
          <a:xfrm>
            <a:off x="2547403" y="3342678"/>
            <a:ext cx="1866541" cy="368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CH" b="1" noProof="0" dirty="0">
                <a:solidFill>
                  <a:schemeClr val="accent3"/>
                </a:solidFill>
                <a:latin typeface="Aptos" panose="020B0004020202020204" pitchFamily="34" charset="0"/>
                <a:ea typeface="Roboto" panose="02000000000000000000" pitchFamily="2" charset="0"/>
              </a:rPr>
              <a:t>2. Le mât</a:t>
            </a:r>
            <a:endParaRPr lang="fr-CH" b="1" noProof="0" dirty="0">
              <a:solidFill>
                <a:schemeClr val="accent3"/>
              </a:solidFill>
              <a:latin typeface="Aptos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54B504-1B03-6519-E305-3FB7C01013AE}"/>
              </a:ext>
            </a:extLst>
          </p:cNvPr>
          <p:cNvSpPr/>
          <p:nvPr/>
        </p:nvSpPr>
        <p:spPr>
          <a:xfrm>
            <a:off x="4541459" y="3341299"/>
            <a:ext cx="1866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>
                <a:solidFill>
                  <a:schemeClr val="accent3"/>
                </a:solidFill>
                <a:latin typeface="Aptos" panose="020B0004020202020204" pitchFamily="34" charset="0"/>
                <a:ea typeface="Roboto" panose="02000000000000000000" pitchFamily="2" charset="0"/>
              </a:rPr>
              <a:t>3</a:t>
            </a:r>
            <a:r>
              <a:rPr lang="fr-CH" b="1" noProof="0" dirty="0">
                <a:solidFill>
                  <a:schemeClr val="accent3"/>
                </a:solidFill>
                <a:latin typeface="Aptos" panose="020B0004020202020204" pitchFamily="34" charset="0"/>
                <a:ea typeface="Roboto" panose="02000000000000000000" pitchFamily="2" charset="0"/>
              </a:rPr>
              <a:t>. Les voiles et les cordages</a:t>
            </a:r>
            <a:endParaRPr lang="fr-CH" b="1" noProof="0" dirty="0">
              <a:solidFill>
                <a:schemeClr val="accent3"/>
              </a:solidFill>
              <a:latin typeface="Aptos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517E2-2854-692E-6F38-8B5CE4228D4D}"/>
              </a:ext>
            </a:extLst>
          </p:cNvPr>
          <p:cNvSpPr/>
          <p:nvPr/>
        </p:nvSpPr>
        <p:spPr>
          <a:xfrm>
            <a:off x="6535510" y="3338588"/>
            <a:ext cx="1866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noProof="0" dirty="0">
                <a:solidFill>
                  <a:schemeClr val="accent3"/>
                </a:solidFill>
                <a:latin typeface="Aptos" panose="020B0004020202020204" pitchFamily="34" charset="0"/>
                <a:ea typeface="Roboto" panose="02000000000000000000" pitchFamily="2" charset="0"/>
              </a:rPr>
              <a:t>4. Les instruments de navigation</a:t>
            </a:r>
            <a:endParaRPr lang="fr-CH" b="1" noProof="0" dirty="0">
              <a:solidFill>
                <a:schemeClr val="accent3"/>
              </a:solidFill>
              <a:latin typeface="Aptos" panose="020B0004020202020204" pitchFamily="34" charset="0"/>
            </a:endParaRPr>
          </a:p>
        </p:txBody>
      </p:sp>
      <p:pic>
        <p:nvPicPr>
          <p:cNvPr id="24" name="Graphique 23">
            <a:extLst>
              <a:ext uri="{FF2B5EF4-FFF2-40B4-BE49-F238E27FC236}">
                <a16:creationId xmlns:a16="http://schemas.microsoft.com/office/drawing/2014/main" id="{77EFA9E0-B6B8-FF7B-42DC-F6C39FC12D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35510" y="1578953"/>
            <a:ext cx="1866542" cy="175963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43D6E7D-D1B7-04A1-2CBF-3DAA1CBEDA0D}"/>
              </a:ext>
            </a:extLst>
          </p:cNvPr>
          <p:cNvSpPr/>
          <p:nvPr/>
        </p:nvSpPr>
        <p:spPr>
          <a:xfrm>
            <a:off x="553308" y="3561599"/>
            <a:ext cx="1866541" cy="368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CH" dirty="0">
                <a:solidFill>
                  <a:schemeClr val="accent3"/>
                </a:solidFill>
                <a:latin typeface="Aptos" panose="020B0004020202020204" pitchFamily="34" charset="0"/>
                <a:ea typeface="Roboto" panose="02000000000000000000" pitchFamily="2" charset="0"/>
              </a:rPr>
              <a:t>La santé physique</a:t>
            </a:r>
            <a:endParaRPr lang="fr-CH" noProof="0" dirty="0">
              <a:solidFill>
                <a:schemeClr val="accent3"/>
              </a:solidFill>
              <a:latin typeface="Aptos" panose="020B00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14E16D-2255-14C0-8836-ED043C9ED410}"/>
              </a:ext>
            </a:extLst>
          </p:cNvPr>
          <p:cNvSpPr/>
          <p:nvPr/>
        </p:nvSpPr>
        <p:spPr>
          <a:xfrm>
            <a:off x="2547403" y="3561599"/>
            <a:ext cx="1866541" cy="368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CH" dirty="0">
                <a:solidFill>
                  <a:schemeClr val="accent3"/>
                </a:solidFill>
                <a:latin typeface="Aptos" panose="020B0004020202020204" pitchFamily="34" charset="0"/>
                <a:ea typeface="Roboto" panose="02000000000000000000" pitchFamily="2" charset="0"/>
              </a:rPr>
              <a:t>La santé mentale</a:t>
            </a:r>
            <a:endParaRPr lang="fr-CH" noProof="0" dirty="0">
              <a:solidFill>
                <a:schemeClr val="accent3"/>
              </a:solidFill>
              <a:latin typeface="Aptos" panose="020B00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7C1A23-E19D-8CB7-8371-0CA64678E310}"/>
              </a:ext>
            </a:extLst>
          </p:cNvPr>
          <p:cNvSpPr/>
          <p:nvPr/>
        </p:nvSpPr>
        <p:spPr>
          <a:xfrm>
            <a:off x="4541459" y="3719360"/>
            <a:ext cx="1866541" cy="368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CH" dirty="0">
                <a:solidFill>
                  <a:schemeClr val="accent3"/>
                </a:solidFill>
                <a:latin typeface="Aptos" panose="020B0004020202020204" pitchFamily="34" charset="0"/>
                <a:ea typeface="Roboto" panose="02000000000000000000" pitchFamily="2" charset="0"/>
              </a:rPr>
              <a:t>La santé sociale</a:t>
            </a:r>
            <a:endParaRPr lang="fr-CH" noProof="0" dirty="0">
              <a:solidFill>
                <a:schemeClr val="accent3"/>
              </a:solidFill>
              <a:latin typeface="Aptos" panose="020B00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2C341C-19E7-BA11-4B3F-26688FCB9263}"/>
              </a:ext>
            </a:extLst>
          </p:cNvPr>
          <p:cNvSpPr/>
          <p:nvPr/>
        </p:nvSpPr>
        <p:spPr>
          <a:xfrm>
            <a:off x="660073" y="885539"/>
            <a:ext cx="7584896" cy="447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CH" sz="1800" b="1" noProof="0" dirty="0">
                <a:solidFill>
                  <a:schemeClr val="accent3"/>
                </a:solidFill>
                <a:latin typeface="Aptos" panose="020B0004020202020204" pitchFamily="34" charset="0"/>
                <a:ea typeface="Roboto" panose="02000000000000000000" pitchFamily="2" charset="0"/>
              </a:rPr>
              <a:t>Pour naviguer les défis de la vie, c’est important d’avoir un bateau fiable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6E1C08-92F6-64DD-2661-E5153D71A79F}"/>
              </a:ext>
            </a:extLst>
          </p:cNvPr>
          <p:cNvSpPr/>
          <p:nvPr/>
        </p:nvSpPr>
        <p:spPr>
          <a:xfrm>
            <a:off x="6535466" y="3777585"/>
            <a:ext cx="2300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>
                <a:solidFill>
                  <a:schemeClr val="accent3"/>
                </a:solidFill>
                <a:latin typeface="Aptos" panose="020B0004020202020204" pitchFamily="34" charset="0"/>
                <a:ea typeface="Roboto" panose="02000000000000000000" pitchFamily="2" charset="0"/>
              </a:rPr>
              <a:t>Les stratégies pour prendre soin de soi (et des autres)</a:t>
            </a:r>
            <a:endParaRPr lang="fr-CH" noProof="0" dirty="0">
              <a:solidFill>
                <a:schemeClr val="accent3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B426E1-B9AF-D597-0CD2-604548119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DE59FB07-C5B6-CF57-23F0-C7C5079BB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857" y="164508"/>
            <a:ext cx="1050912" cy="688299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3FF4EB4E-5C71-662E-2476-018BD4095525}"/>
              </a:ext>
            </a:extLst>
          </p:cNvPr>
          <p:cNvSpPr txBox="1"/>
          <p:nvPr/>
        </p:nvSpPr>
        <p:spPr>
          <a:xfrm>
            <a:off x="660073" y="1306019"/>
            <a:ext cx="5127541" cy="253146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fr-FR" sz="4000" b="1" dirty="0">
                <a:solidFill>
                  <a:schemeClr val="accent3"/>
                </a:solidFill>
                <a:latin typeface="Aptos Black" panose="020B0004020202020204" pitchFamily="34" charset="0"/>
                <a:ea typeface="Roboto Slab" pitchFamily="2" charset="0"/>
              </a:rPr>
              <a:t>Comment prendre soin de sa santé pour naviguer du mieux qu’on peut ?</a:t>
            </a:r>
          </a:p>
        </p:txBody>
      </p:sp>
      <p:pic>
        <p:nvPicPr>
          <p:cNvPr id="3" name="Image 2" descr="Une image contenant art, illustration&#10;&#10;Le contenu généré par l’IA peut être incorrect.">
            <a:extLst>
              <a:ext uri="{FF2B5EF4-FFF2-40B4-BE49-F238E27FC236}">
                <a16:creationId xmlns:a16="http://schemas.microsoft.com/office/drawing/2014/main" id="{67730877-F2C4-436F-FD4A-44A64D286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698" y="1271223"/>
            <a:ext cx="3468071" cy="260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115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ssociation romande CIAO">
      <a:dk1>
        <a:srgbClr val="0E609F"/>
      </a:dk1>
      <a:lt1>
        <a:srgbClr val="FBEDD9"/>
      </a:lt1>
      <a:dk2>
        <a:srgbClr val="312783"/>
      </a:dk2>
      <a:lt2>
        <a:srgbClr val="D7D6E6"/>
      </a:lt2>
      <a:accent1>
        <a:srgbClr val="FA914B"/>
      </a:accent1>
      <a:accent2>
        <a:srgbClr val="99C1C6"/>
      </a:accent2>
      <a:accent3>
        <a:srgbClr val="06263B"/>
      </a:accent3>
      <a:accent4>
        <a:srgbClr val="D6533B"/>
      </a:accent4>
      <a:accent5>
        <a:srgbClr val="F7D1C7"/>
      </a:accent5>
      <a:accent6>
        <a:srgbClr val="8175AE"/>
      </a:accent6>
      <a:hlink>
        <a:srgbClr val="FFFFFF"/>
      </a:hlink>
      <a:folHlink>
        <a:srgbClr val="374249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 ciao.ch" id="{79D845D5-624E-476C-8CCA-618ABB1D86C9}" vid="{A76BB167-5923-419C-BE4F-67E368CCD4BE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 ciao.ch" id="{79D845D5-624E-476C-8CCA-618ABB1D86C9}" vid="{C04ADCF1-1E7F-45A6-B0B3-00CE2A9FAC1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FD492C5BF755449117A4C6EEB06DDB" ma:contentTypeVersion="18" ma:contentTypeDescription="Crée un document." ma:contentTypeScope="" ma:versionID="2fc2c703f558c9eaee2e46d49600ed53">
  <xsd:schema xmlns:xsd="http://www.w3.org/2001/XMLSchema" xmlns:xs="http://www.w3.org/2001/XMLSchema" xmlns:p="http://schemas.microsoft.com/office/2006/metadata/properties" xmlns:ns2="96edb2b0-da95-464b-a117-3e2b04fce6aa" xmlns:ns3="594f44d1-48ca-435a-a89f-2403d455c641" targetNamespace="http://schemas.microsoft.com/office/2006/metadata/properties" ma:root="true" ma:fieldsID="f9785effd22bd0568639c6715f36dd3a" ns2:_="" ns3:_="">
    <xsd:import namespace="96edb2b0-da95-464b-a117-3e2b04fce6aa"/>
    <xsd:import namespace="594f44d1-48ca-435a-a89f-2403d455c6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db2b0-da95-464b-a117-3e2b04fce6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516aa825-6487-42d8-9e0e-ba58ccc497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f44d1-48ca-435a-a89f-2403d455c64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78bf9ae-722e-49da-846b-7d4d0b8eb4ea}" ma:internalName="TaxCatchAll" ma:showField="CatchAllData" ma:web="594f44d1-48ca-435a-a89f-2403d455c6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4f44d1-48ca-435a-a89f-2403d455c641" xsi:nil="true"/>
    <lcf76f155ced4ddcb4097134ff3c332f xmlns="96edb2b0-da95-464b-a117-3e2b04fce6a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A2730E-DD16-443B-B919-4E7BD6535D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A685BD-1DBD-4AD2-9F7A-CC8A413DFE4E}"/>
</file>

<file path=customXml/itemProps3.xml><?xml version="1.0" encoding="utf-8"?>
<ds:datastoreItem xmlns:ds="http://schemas.openxmlformats.org/officeDocument/2006/customXml" ds:itemID="{7B19A81E-D238-45BF-9740-7599E721D36F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96edb2b0-da95-464b-a117-3e2b04fce6aa"/>
    <ds:schemaRef ds:uri="http://purl.org/dc/dcmitype/"/>
    <ds:schemaRef ds:uri="http://schemas.microsoft.com/office/infopath/2007/PartnerControls"/>
    <ds:schemaRef ds:uri="594f44d1-48ca-435a-a89f-2403d455c64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ciao.ch</Template>
  <TotalTime>157</TotalTime>
  <Words>819</Words>
  <Application>Microsoft Office PowerPoint</Application>
  <PresentationFormat>Affichage à l'écran (16:9)</PresentationFormat>
  <Paragraphs>43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Aptos</vt:lpstr>
      <vt:lpstr>Aptos Black</vt:lpstr>
      <vt:lpstr>Aptos Display</vt:lpstr>
      <vt:lpstr>Aptos ExtraBold</vt:lpstr>
      <vt:lpstr>Arial</vt:lpstr>
      <vt:lpstr>Calibri</vt:lpstr>
      <vt:lpstr>Wingdings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Mélanie Rufi</dc:creator>
  <cp:lastModifiedBy>Laura Krenzi</cp:lastModifiedBy>
  <cp:revision>1</cp:revision>
  <cp:lastPrinted>2024-02-06T13:05:26Z</cp:lastPrinted>
  <dcterms:created xsi:type="dcterms:W3CDTF">2025-08-05T08:09:01Z</dcterms:created>
  <dcterms:modified xsi:type="dcterms:W3CDTF">2025-11-24T09:50:31Z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0x0101006EFD492C5BF755449117A4C6EEB06DDB</vt:lpwstr>
  </property>
  <property fmtid="{D5CDD505-2E9C-101B-9397-08002B2CF9AE}" pid="3" name="MediaServiceImageTags">
    <vt:lpwstr/>
  </property>
</Properties>
</file>