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59" r:id="rId5"/>
  </p:sldMasterIdLst>
  <p:notesMasterIdLst>
    <p:notesMasterId r:id="rId10"/>
  </p:notesMasterIdLst>
  <p:handoutMasterIdLst>
    <p:handoutMasterId r:id="rId11"/>
  </p:handoutMasterIdLst>
  <p:sldIdLst>
    <p:sldId id="405" r:id="rId6"/>
    <p:sldId id="542" r:id="rId7"/>
    <p:sldId id="543" r:id="rId8"/>
    <p:sldId id="544" r:id="rId9"/>
  </p:sldIdLst>
  <p:sldSz cx="9144000" cy="5143500" type="screen16x9"/>
  <p:notesSz cx="6792913" cy="9925050"/>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sans titre" id="{22D26D8E-9029-49F1-BFBD-CF838838D4FD}">
          <p14:sldIdLst>
            <p14:sldId id="405"/>
            <p14:sldId id="542"/>
            <p14:sldId id="543"/>
            <p14:sldId id="54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1620">
          <p15:clr>
            <a:srgbClr val="A4A3A4"/>
          </p15:clr>
        </p15:guide>
        <p15:guide id="4" pos="2880">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4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amul Islam" initials="AI" lastIdx="1" clrIdx="0">
    <p:extLst>
      <p:ext uri="{19B8F6BF-5375-455C-9EA6-DF929625EA0E}">
        <p15:presenceInfo xmlns:p15="http://schemas.microsoft.com/office/powerpoint/2012/main" userId="Anamul Isl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E6E8"/>
    <a:srgbClr val="FFFFFF"/>
    <a:srgbClr val="F2F2F2"/>
    <a:srgbClr val="FBE7E1"/>
    <a:srgbClr val="FDF1ED"/>
    <a:srgbClr val="D7D6E6"/>
    <a:srgbClr val="B3D1F4"/>
    <a:srgbClr val="FFD7CD"/>
    <a:srgbClr val="99C1C6"/>
    <a:srgbClr val="8984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3DFC1A-DDF9-4CD1-870B-A5BE5821A730}" v="17" dt="2025-08-12T11:45:42.4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52095" autoAdjust="0"/>
  </p:normalViewPr>
  <p:slideViewPr>
    <p:cSldViewPr snapToGrid="0" snapToObjects="1">
      <p:cViewPr varScale="1">
        <p:scale>
          <a:sx n="51" d="100"/>
          <a:sy n="51" d="100"/>
        </p:scale>
        <p:origin x="1713" y="39"/>
      </p:cViewPr>
      <p:guideLst>
        <p:guide orient="horz" pos="2160"/>
        <p:guide pos="3840"/>
        <p:guide orient="horz" pos="1620"/>
        <p:guide pos="2880"/>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25" d="100"/>
        <a:sy n="125" d="100"/>
      </p:scale>
      <p:origin x="0" y="5286"/>
    </p:cViewPr>
  </p:sorterViewPr>
  <p:notesViewPr>
    <p:cSldViewPr snapToGrid="0" snapToObjects="1">
      <p:cViewPr varScale="1">
        <p:scale>
          <a:sx n="56" d="100"/>
          <a:sy n="56" d="100"/>
        </p:scale>
        <p:origin x="-2886" y="-8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commentAuthors" Target="commentAuthors.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 Krenzi" userId="da9d0073-a2a6-4f74-bace-8b7a5f1dd6c0" providerId="ADAL" clId="{B73DFC1A-DDF9-4CD1-870B-A5BE5821A730}"/>
    <pc:docChg chg="custSel modSld">
      <pc:chgData name="Laura Krenzi" userId="da9d0073-a2a6-4f74-bace-8b7a5f1dd6c0" providerId="ADAL" clId="{B73DFC1A-DDF9-4CD1-870B-A5BE5821A730}" dt="2025-08-12T11:56:49.325" v="1334" actId="20577"/>
      <pc:docMkLst>
        <pc:docMk/>
      </pc:docMkLst>
      <pc:sldChg chg="modNotesTx">
        <pc:chgData name="Laura Krenzi" userId="da9d0073-a2a6-4f74-bace-8b7a5f1dd6c0" providerId="ADAL" clId="{B73DFC1A-DDF9-4CD1-870B-A5BE5821A730}" dt="2025-08-12T11:23:46.019" v="370" actId="20577"/>
        <pc:sldMkLst>
          <pc:docMk/>
          <pc:sldMk cId="2245463883" sldId="542"/>
        </pc:sldMkLst>
      </pc:sldChg>
      <pc:sldChg chg="modNotesTx">
        <pc:chgData name="Laura Krenzi" userId="da9d0073-a2a6-4f74-bace-8b7a5f1dd6c0" providerId="ADAL" clId="{B73DFC1A-DDF9-4CD1-870B-A5BE5821A730}" dt="2025-08-12T11:56:49.325" v="1334" actId="20577"/>
        <pc:sldMkLst>
          <pc:docMk/>
          <pc:sldMk cId="3326499270" sldId="543"/>
        </pc:sldMkLst>
      </pc:sldChg>
      <pc:sldChg chg="modNotesTx">
        <pc:chgData name="Laura Krenzi" userId="da9d0073-a2a6-4f74-bace-8b7a5f1dd6c0" providerId="ADAL" clId="{B73DFC1A-DDF9-4CD1-870B-A5BE5821A730}" dt="2025-08-12T11:23:13.531" v="347" actId="20577"/>
        <pc:sldMkLst>
          <pc:docMk/>
          <pc:sldMk cId="1257111530" sldId="544"/>
        </pc:sldMkLst>
      </pc:sldChg>
    </pc:docChg>
  </pc:docChgLst>
  <pc:docChgLst>
    <pc:chgData name="Mélanie Rufi" userId="ffcf2ff9-fbe0-43a4-8339-9bbf385c3daf" providerId="ADAL" clId="{6400C5A8-2B73-44A6-B985-BB1459724241}"/>
    <pc:docChg chg="custSel modSld">
      <pc:chgData name="Mélanie Rufi" userId="ffcf2ff9-fbe0-43a4-8339-9bbf385c3daf" providerId="ADAL" clId="{6400C5A8-2B73-44A6-B985-BB1459724241}" dt="2025-08-05T10:03:49.429" v="18"/>
      <pc:docMkLst>
        <pc:docMk/>
      </pc:docMkLst>
      <pc:sldChg chg="modSp mod">
        <pc:chgData name="Mélanie Rufi" userId="ffcf2ff9-fbe0-43a4-8339-9bbf385c3daf" providerId="ADAL" clId="{6400C5A8-2B73-44A6-B985-BB1459724241}" dt="2025-08-05T10:01:00.335" v="1" actId="1076"/>
        <pc:sldMkLst>
          <pc:docMk/>
          <pc:sldMk cId="3149652532" sldId="405"/>
        </pc:sldMkLst>
        <pc:spChg chg="mod">
          <ac:chgData name="Mélanie Rufi" userId="ffcf2ff9-fbe0-43a4-8339-9bbf385c3daf" providerId="ADAL" clId="{6400C5A8-2B73-44A6-B985-BB1459724241}" dt="2025-08-05T10:01:00.335" v="1" actId="1076"/>
          <ac:spMkLst>
            <pc:docMk/>
            <pc:sldMk cId="3149652532" sldId="405"/>
            <ac:spMk id="3" creationId="{28682C4E-D859-6A7C-BEB0-7AFB96A32A6C}"/>
          </ac:spMkLst>
        </pc:spChg>
      </pc:sldChg>
      <pc:sldChg chg="modSp mod">
        <pc:chgData name="Mélanie Rufi" userId="ffcf2ff9-fbe0-43a4-8339-9bbf385c3daf" providerId="ADAL" clId="{6400C5A8-2B73-44A6-B985-BB1459724241}" dt="2025-08-05T10:01:07.362" v="2" actId="1076"/>
        <pc:sldMkLst>
          <pc:docMk/>
          <pc:sldMk cId="2245463883" sldId="542"/>
        </pc:sldMkLst>
        <pc:spChg chg="mod">
          <ac:chgData name="Mélanie Rufi" userId="ffcf2ff9-fbe0-43a4-8339-9bbf385c3daf" providerId="ADAL" clId="{6400C5A8-2B73-44A6-B985-BB1459724241}" dt="2025-08-05T10:01:07.362" v="2" actId="1076"/>
          <ac:spMkLst>
            <pc:docMk/>
            <pc:sldMk cId="2245463883" sldId="542"/>
            <ac:spMk id="2" creationId="{89AF8CE9-CDCA-2E07-883D-EBB6CF56ECD7}"/>
          </ac:spMkLst>
        </pc:spChg>
      </pc:sldChg>
      <pc:sldChg chg="addSp delSp modSp mod modAnim">
        <pc:chgData name="Mélanie Rufi" userId="ffcf2ff9-fbe0-43a4-8339-9bbf385c3daf" providerId="ADAL" clId="{6400C5A8-2B73-44A6-B985-BB1459724241}" dt="2025-08-05T10:03:49.429" v="18"/>
        <pc:sldMkLst>
          <pc:docMk/>
          <pc:sldMk cId="3326499270" sldId="543"/>
        </pc:sldMkLst>
        <pc:spChg chg="mod">
          <ac:chgData name="Mélanie Rufi" userId="ffcf2ff9-fbe0-43a4-8339-9bbf385c3daf" providerId="ADAL" clId="{6400C5A8-2B73-44A6-B985-BB1459724241}" dt="2025-08-05T10:02:54.118" v="10" actId="1076"/>
          <ac:spMkLst>
            <pc:docMk/>
            <pc:sldMk cId="3326499270" sldId="543"/>
            <ac:spMk id="17" creationId="{427FD5B1-8780-3964-5AA0-CE922AE54B29}"/>
          </ac:spMkLst>
        </pc:spChg>
        <pc:spChg chg="mod">
          <ac:chgData name="Mélanie Rufi" userId="ffcf2ff9-fbe0-43a4-8339-9bbf385c3daf" providerId="ADAL" clId="{6400C5A8-2B73-44A6-B985-BB1459724241}" dt="2025-08-05T10:02:54.118" v="10" actId="1076"/>
          <ac:spMkLst>
            <pc:docMk/>
            <pc:sldMk cId="3326499270" sldId="543"/>
            <ac:spMk id="18" creationId="{61839608-2B58-A96F-EA64-384A2C8A1CC3}"/>
          </ac:spMkLst>
        </pc:spChg>
        <pc:spChg chg="mod">
          <ac:chgData name="Mélanie Rufi" userId="ffcf2ff9-fbe0-43a4-8339-9bbf385c3daf" providerId="ADAL" clId="{6400C5A8-2B73-44A6-B985-BB1459724241}" dt="2025-08-05T10:02:54.118" v="10" actId="1076"/>
          <ac:spMkLst>
            <pc:docMk/>
            <pc:sldMk cId="3326499270" sldId="543"/>
            <ac:spMk id="19" creationId="{A554B504-1B03-6519-E305-3FB7C01013AE}"/>
          </ac:spMkLst>
        </pc:spChg>
        <pc:spChg chg="mod">
          <ac:chgData name="Mélanie Rufi" userId="ffcf2ff9-fbe0-43a4-8339-9bbf385c3daf" providerId="ADAL" clId="{6400C5A8-2B73-44A6-B985-BB1459724241}" dt="2025-08-05T10:02:54.118" v="10" actId="1076"/>
          <ac:spMkLst>
            <pc:docMk/>
            <pc:sldMk cId="3326499270" sldId="543"/>
            <ac:spMk id="20" creationId="{6B7517E2-2854-692E-6F38-8B5CE4228D4D}"/>
          </ac:spMkLst>
        </pc:spChg>
        <pc:spChg chg="mod">
          <ac:chgData name="Mélanie Rufi" userId="ffcf2ff9-fbe0-43a4-8339-9bbf385c3daf" providerId="ADAL" clId="{6400C5A8-2B73-44A6-B985-BB1459724241}" dt="2025-08-05T10:02:54.118" v="10" actId="1076"/>
          <ac:spMkLst>
            <pc:docMk/>
            <pc:sldMk cId="3326499270" sldId="543"/>
            <ac:spMk id="25" creationId="{443D6E7D-D1B7-04A1-2CBF-3DAA1CBEDA0D}"/>
          </ac:spMkLst>
        </pc:spChg>
        <pc:spChg chg="mod">
          <ac:chgData name="Mélanie Rufi" userId="ffcf2ff9-fbe0-43a4-8339-9bbf385c3daf" providerId="ADAL" clId="{6400C5A8-2B73-44A6-B985-BB1459724241}" dt="2025-08-05T10:02:54.118" v="10" actId="1076"/>
          <ac:spMkLst>
            <pc:docMk/>
            <pc:sldMk cId="3326499270" sldId="543"/>
            <ac:spMk id="26" creationId="{BE14E16D-2255-14C0-8836-ED043C9ED410}"/>
          </ac:spMkLst>
        </pc:spChg>
        <pc:spChg chg="mod">
          <ac:chgData name="Mélanie Rufi" userId="ffcf2ff9-fbe0-43a4-8339-9bbf385c3daf" providerId="ADAL" clId="{6400C5A8-2B73-44A6-B985-BB1459724241}" dt="2025-08-05T10:02:54.118" v="10" actId="1076"/>
          <ac:spMkLst>
            <pc:docMk/>
            <pc:sldMk cId="3326499270" sldId="543"/>
            <ac:spMk id="27" creationId="{207C1A23-E19D-8CB7-8371-0CA64678E310}"/>
          </ac:spMkLst>
        </pc:spChg>
        <pc:spChg chg="mod">
          <ac:chgData name="Mélanie Rufi" userId="ffcf2ff9-fbe0-43a4-8339-9bbf385c3daf" providerId="ADAL" clId="{6400C5A8-2B73-44A6-B985-BB1459724241}" dt="2025-08-05T10:02:54.118" v="10" actId="1076"/>
          <ac:spMkLst>
            <pc:docMk/>
            <pc:sldMk cId="3326499270" sldId="543"/>
            <ac:spMk id="28" creationId="{F96E1C08-92F6-64DD-2661-E5153D71A79F}"/>
          </ac:spMkLst>
        </pc:spChg>
        <pc:spChg chg="mod ord">
          <ac:chgData name="Mélanie Rufi" userId="ffcf2ff9-fbe0-43a4-8339-9bbf385c3daf" providerId="ADAL" clId="{6400C5A8-2B73-44A6-B985-BB1459724241}" dt="2025-08-05T10:02:57.747" v="11" actId="1076"/>
          <ac:spMkLst>
            <pc:docMk/>
            <pc:sldMk cId="3326499270" sldId="543"/>
            <ac:spMk id="29" creationId="{FA2C341C-19E7-BA11-4B3F-26688FCB9263}"/>
          </ac:spMkLst>
        </pc:spChg>
        <pc:picChg chg="mod">
          <ac:chgData name="Mélanie Rufi" userId="ffcf2ff9-fbe0-43a4-8339-9bbf385c3daf" providerId="ADAL" clId="{6400C5A8-2B73-44A6-B985-BB1459724241}" dt="2025-08-05T10:02:54.118" v="10" actId="1076"/>
          <ac:picMkLst>
            <pc:docMk/>
            <pc:sldMk cId="3326499270" sldId="543"/>
            <ac:picMk id="14" creationId="{3406F64E-E8E7-5366-2CBC-9952A3138E60}"/>
          </ac:picMkLst>
        </pc:picChg>
        <pc:picChg chg="mod">
          <ac:chgData name="Mélanie Rufi" userId="ffcf2ff9-fbe0-43a4-8339-9bbf385c3daf" providerId="ADAL" clId="{6400C5A8-2B73-44A6-B985-BB1459724241}" dt="2025-08-05T10:02:54.118" v="10" actId="1076"/>
          <ac:picMkLst>
            <pc:docMk/>
            <pc:sldMk cId="3326499270" sldId="543"/>
            <ac:picMk id="24" creationId="{77EFA9E0-B6B8-FF7B-42DC-F6C39FC12D5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3596" cy="49625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7745" y="0"/>
            <a:ext cx="2943596" cy="496253"/>
          </a:xfrm>
          <a:prstGeom prst="rect">
            <a:avLst/>
          </a:prstGeom>
        </p:spPr>
        <p:txBody>
          <a:bodyPr vert="horz" lIns="91440" tIns="45720" rIns="91440" bIns="45720" rtlCol="0"/>
          <a:lstStyle>
            <a:lvl1pPr algn="r">
              <a:defRPr sz="1200"/>
            </a:lvl1pPr>
          </a:lstStyle>
          <a:p>
            <a:fld id="{C09EB38B-E0F5-493B-AF0A-C9010EDCA072}" type="datetimeFigureOut">
              <a:rPr lang="en-US" smtClean="0"/>
              <a:t>8/12/2025</a:t>
            </a:fld>
            <a:endParaRPr lang="en-US"/>
          </a:p>
        </p:txBody>
      </p:sp>
      <p:sp>
        <p:nvSpPr>
          <p:cNvPr id="4" name="Footer Placeholder 3"/>
          <p:cNvSpPr>
            <a:spLocks noGrp="1"/>
          </p:cNvSpPr>
          <p:nvPr>
            <p:ph type="ftr" sz="quarter" idx="2"/>
          </p:nvPr>
        </p:nvSpPr>
        <p:spPr>
          <a:xfrm>
            <a:off x="0" y="9427075"/>
            <a:ext cx="2943596" cy="49625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7745" y="9427075"/>
            <a:ext cx="2943596" cy="496253"/>
          </a:xfrm>
          <a:prstGeom prst="rect">
            <a:avLst/>
          </a:prstGeom>
        </p:spPr>
        <p:txBody>
          <a:bodyPr vert="horz" lIns="91440" tIns="45720" rIns="91440" bIns="45720" rtlCol="0" anchor="b"/>
          <a:lstStyle>
            <a:lvl1pPr algn="r">
              <a:defRPr sz="1200"/>
            </a:lvl1pPr>
          </a:lstStyle>
          <a:p>
            <a:fld id="{1113E76B-163E-44BA-9B97-5660BA7CF2D1}" type="slidenum">
              <a:rPr lang="en-US" smtClean="0"/>
              <a:t>‹N°›</a:t>
            </a:fld>
            <a:endParaRPr lang="en-US"/>
          </a:p>
        </p:txBody>
      </p:sp>
    </p:spTree>
    <p:extLst>
      <p:ext uri="{BB962C8B-B14F-4D97-AF65-F5344CB8AC3E}">
        <p14:creationId xmlns:p14="http://schemas.microsoft.com/office/powerpoint/2010/main" val="14863117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3596" cy="49797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7745" y="0"/>
            <a:ext cx="2943596" cy="497976"/>
          </a:xfrm>
          <a:prstGeom prst="rect">
            <a:avLst/>
          </a:prstGeom>
        </p:spPr>
        <p:txBody>
          <a:bodyPr vert="horz" lIns="91440" tIns="45720" rIns="91440" bIns="45720" rtlCol="0"/>
          <a:lstStyle>
            <a:lvl1pPr algn="r">
              <a:defRPr sz="1200"/>
            </a:lvl1pPr>
          </a:lstStyle>
          <a:p>
            <a:fld id="{DCF10FA5-98E6-FB4E-97B6-D4EB979E8963}" type="datetimeFigureOut">
              <a:rPr lang="en-US" smtClean="0"/>
              <a:t>8/12/2025</a:t>
            </a:fld>
            <a:endParaRPr lang="en-US"/>
          </a:p>
        </p:txBody>
      </p:sp>
      <p:sp>
        <p:nvSpPr>
          <p:cNvPr id="4" name="Slide Image Placeholder 3"/>
          <p:cNvSpPr>
            <a:spLocks noGrp="1" noRot="1" noChangeAspect="1"/>
          </p:cNvSpPr>
          <p:nvPr>
            <p:ph type="sldImg" idx="2"/>
          </p:nvPr>
        </p:nvSpPr>
        <p:spPr>
          <a:xfrm>
            <a:off x="419100" y="1239838"/>
            <a:ext cx="5954713" cy="33512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292" y="4776431"/>
            <a:ext cx="5434330" cy="39079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7076"/>
            <a:ext cx="2943596" cy="4979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7745" y="9427076"/>
            <a:ext cx="2943596" cy="497975"/>
          </a:xfrm>
          <a:prstGeom prst="rect">
            <a:avLst/>
          </a:prstGeom>
        </p:spPr>
        <p:txBody>
          <a:bodyPr vert="horz" lIns="91440" tIns="45720" rIns="91440" bIns="45720" rtlCol="0" anchor="b"/>
          <a:lstStyle>
            <a:lvl1pPr algn="r">
              <a:defRPr sz="1200"/>
            </a:lvl1pPr>
          </a:lstStyle>
          <a:p>
            <a:fld id="{4F22E1E8-19DD-9846-964E-7494B0E7F513}" type="slidenum">
              <a:rPr lang="en-US" smtClean="0"/>
              <a:t>‹N°›</a:t>
            </a:fld>
            <a:endParaRPr lang="en-US"/>
          </a:p>
        </p:txBody>
      </p:sp>
    </p:spTree>
    <p:extLst>
      <p:ext uri="{BB962C8B-B14F-4D97-AF65-F5344CB8AC3E}">
        <p14:creationId xmlns:p14="http://schemas.microsoft.com/office/powerpoint/2010/main" val="11614769"/>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Cette slide permet d’inviter les élèves à réfléchir à leurs représentations de la santé.</a:t>
            </a:r>
          </a:p>
          <a:p>
            <a:r>
              <a:rPr lang="fr-FR" dirty="0"/>
              <a:t>L’objectif est de leur faire prendre conscience qu’à l’adolescence, </a:t>
            </a:r>
            <a:r>
              <a:rPr lang="fr-FR" dirty="0" err="1"/>
              <a:t>ils·elles</a:t>
            </a:r>
            <a:r>
              <a:rPr lang="fr-FR" dirty="0"/>
              <a:t> apprennent à devenir plus autonomes dans la gestion globale de leur santé, et qu’être autonome ne veut pas dire tout faire </a:t>
            </a:r>
            <a:r>
              <a:rPr lang="fr-FR" dirty="0" err="1"/>
              <a:t>seul·e</a:t>
            </a:r>
            <a:r>
              <a:rPr lang="fr-FR" dirty="0"/>
              <a:t>, mais savoir où, à qui, quand et comment demander des informations ou du soutien lorsque c’est nécessaire.</a:t>
            </a:r>
            <a:endParaRPr lang="fr-CH" dirty="0"/>
          </a:p>
        </p:txBody>
      </p:sp>
      <p:sp>
        <p:nvSpPr>
          <p:cNvPr id="4" name="Espace réservé du numéro de diapositive 3"/>
          <p:cNvSpPr>
            <a:spLocks noGrp="1"/>
          </p:cNvSpPr>
          <p:nvPr>
            <p:ph type="sldNum" sz="quarter" idx="5"/>
          </p:nvPr>
        </p:nvSpPr>
        <p:spPr/>
        <p:txBody>
          <a:bodyPr/>
          <a:lstStyle/>
          <a:p>
            <a:fld id="{4F22E1E8-19DD-9846-964E-7494B0E7F513}" type="slidenum">
              <a:rPr lang="en-US" smtClean="0"/>
              <a:t>2</a:t>
            </a:fld>
            <a:endParaRPr lang="en-US"/>
          </a:p>
        </p:txBody>
      </p:sp>
    </p:spTree>
    <p:extLst>
      <p:ext uri="{BB962C8B-B14F-4D97-AF65-F5344CB8AC3E}">
        <p14:creationId xmlns:p14="http://schemas.microsoft.com/office/powerpoint/2010/main" val="1288597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La métaphore du bateau pour comprendre la santé dans toutes ses dimensions</a:t>
            </a:r>
            <a:endParaRPr lang="fr-FR" dirty="0"/>
          </a:p>
          <a:p>
            <a:r>
              <a:rPr lang="fr-FR" dirty="0"/>
              <a:t>Cette métaphore symbolise les trois dimensions indissociables de la santé : </a:t>
            </a:r>
            <a:r>
              <a:rPr lang="fr-FR" b="0" dirty="0"/>
              <a:t>physique, mentale et sociale.</a:t>
            </a:r>
          </a:p>
          <a:p>
            <a:pPr marL="228600" indent="-228600">
              <a:buFont typeface="+mj-lt"/>
              <a:buAutoNum type="arabicPeriod"/>
            </a:pPr>
            <a:r>
              <a:rPr lang="fr-FR" b="0" dirty="0"/>
              <a:t>La coque </a:t>
            </a:r>
            <a:r>
              <a:rPr lang="fr-FR" dirty="0"/>
              <a:t>– </a:t>
            </a:r>
            <a:r>
              <a:rPr lang="fr-FR" i="1" dirty="0"/>
              <a:t>Santé physique</a:t>
            </a:r>
            <a:r>
              <a:rPr lang="fr-FR" dirty="0"/>
              <a:t> : elle soutient l’ensemble du bateau (tous les domaines de la vie) et permet au bateau de ne </a:t>
            </a:r>
            <a:r>
              <a:rPr lang="fr-FR"/>
              <a:t>pas couler.</a:t>
            </a:r>
            <a:endParaRPr lang="fr-FR" dirty="0"/>
          </a:p>
          <a:p>
            <a:pPr marL="228600" indent="-228600">
              <a:buFont typeface="+mj-lt"/>
              <a:buAutoNum type="arabicPeriod"/>
            </a:pPr>
            <a:r>
              <a:rPr lang="fr-FR" b="0" dirty="0"/>
              <a:t>Le mât– </a:t>
            </a:r>
            <a:r>
              <a:rPr lang="fr-FR" b="0" i="1" dirty="0"/>
              <a:t>Santé mentale et émotionnelle</a:t>
            </a:r>
            <a:r>
              <a:rPr lang="fr-FR" b="0" dirty="0"/>
              <a:t> : c</a:t>
            </a:r>
            <a:r>
              <a:rPr lang="fr-FR" dirty="0"/>
              <a:t>’est l’élément central qui assure la stabilité du bateau. Lorsqu’il est fragilisé (stress, fatigue, démotivation, faible estime de soi…)</a:t>
            </a:r>
            <a:r>
              <a:rPr lang="fr-FR" b="0" dirty="0"/>
              <a:t>, le bateau perd son équilibre.</a:t>
            </a:r>
          </a:p>
          <a:p>
            <a:pPr marL="228600" indent="-228600">
              <a:buFont typeface="+mj-lt"/>
              <a:buAutoNum type="arabicPeriod"/>
            </a:pPr>
            <a:r>
              <a:rPr lang="fr-FR" b="0" dirty="0"/>
              <a:t>Les voiles et les cordages </a:t>
            </a:r>
            <a:r>
              <a:rPr lang="fr-FR" dirty="0"/>
              <a:t>– </a:t>
            </a:r>
            <a:r>
              <a:rPr lang="fr-FR" i="1" dirty="0"/>
              <a:t>Santé sociale</a:t>
            </a:r>
            <a:r>
              <a:rPr lang="fr-FR" dirty="0"/>
              <a:t> : ce sont eux qui permettent d’avancer. Ils représentent les relations avec les autres (</a:t>
            </a:r>
            <a:r>
              <a:rPr lang="fr-FR" dirty="0" err="1"/>
              <a:t>ami·e·s</a:t>
            </a:r>
            <a:r>
              <a:rPr lang="fr-FR" dirty="0"/>
              <a:t>, famille, camarades, profs, entourage) qui donnent l’élan et la direction au bateau, à condition d’être bien reliés au mât (la santé mentale). </a:t>
            </a:r>
          </a:p>
          <a:p>
            <a:pPr marL="228600" indent="-228600">
              <a:buFont typeface="+mj-lt"/>
              <a:buAutoNum type="arabicPeriod"/>
            </a:pPr>
            <a:r>
              <a:rPr lang="fr-FR" b="0" dirty="0"/>
              <a:t>Les instruments de navigation</a:t>
            </a:r>
          </a:p>
          <a:p>
            <a:pPr marL="514350" lvl="1" indent="-171450">
              <a:buFont typeface="Arial" panose="020B0604020202020204" pitchFamily="34" charset="0"/>
              <a:buChar char="•"/>
            </a:pPr>
            <a:r>
              <a:rPr lang="fr-FR" b="0" dirty="0"/>
              <a:t>Le gouvernail : les choix quotidiens (se reposer, demander de l’aide, éviter un conflit…).</a:t>
            </a:r>
          </a:p>
          <a:p>
            <a:pPr marL="514350" lvl="1" indent="-171450">
              <a:buFont typeface="Arial" panose="020B0604020202020204" pitchFamily="34" charset="0"/>
              <a:buChar char="•"/>
            </a:pPr>
            <a:r>
              <a:rPr lang="fr-FR" b="0" dirty="0"/>
              <a:t>La boussole : les valeurs et repères qui aident à garder le cap.</a:t>
            </a:r>
          </a:p>
          <a:p>
            <a:pPr marL="514350" lvl="1" indent="-171450">
              <a:buFont typeface="Arial" panose="020B0604020202020204" pitchFamily="34" charset="0"/>
              <a:buChar char="•"/>
            </a:pPr>
            <a:r>
              <a:rPr lang="fr-FR" b="0" dirty="0"/>
              <a:t>Le moteur :</a:t>
            </a:r>
            <a:r>
              <a:rPr lang="fr-FR" dirty="0"/>
              <a:t> les besoins fondamentaux (sommeil, alimentation, mouvement…) qui influencent les trois dimensions de la santé et sont nécessaires pour avancer.</a:t>
            </a:r>
          </a:p>
          <a:p>
            <a:endParaRPr lang="fr-FR" b="1" dirty="0"/>
          </a:p>
          <a:p>
            <a:r>
              <a:rPr lang="fr-FR" b="1" dirty="0"/>
              <a:t>Les autres éléments de navigation</a:t>
            </a:r>
            <a:endParaRPr lang="fr-FR" dirty="0"/>
          </a:p>
          <a:p>
            <a:pPr marL="171450" indent="-171450">
              <a:buFont typeface="Arial" panose="020B0604020202020204" pitchFamily="34" charset="0"/>
              <a:buChar char="•"/>
            </a:pPr>
            <a:r>
              <a:rPr lang="fr-FR" b="0" dirty="0"/>
              <a:t>Le vent : peut être favorable ou contraire, symbolisant les événements positifs ou les difficultés de la vie.</a:t>
            </a:r>
          </a:p>
          <a:p>
            <a:pPr marL="171450" indent="-171450">
              <a:buFont typeface="Arial" panose="020B0604020202020204" pitchFamily="34" charset="0"/>
              <a:buChar char="•"/>
            </a:pPr>
            <a:r>
              <a:rPr lang="fr-FR" b="0" dirty="0"/>
              <a:t>Les compagnons de navigation : ressources proches qui accompagnent et soutiennent.</a:t>
            </a:r>
          </a:p>
          <a:p>
            <a:pPr marL="171450" indent="-171450">
              <a:buFont typeface="Arial" panose="020B0604020202020204" pitchFamily="34" charset="0"/>
              <a:buChar char="•"/>
            </a:pPr>
            <a:r>
              <a:rPr lang="fr-FR" b="0" dirty="0"/>
              <a:t>Les phares et ports : lieux ou personnes qui guident, protègent ou permettent de se reposer.</a:t>
            </a:r>
          </a:p>
          <a:p>
            <a:pPr marL="171450" indent="-171450">
              <a:buFont typeface="Arial" panose="020B0604020202020204" pitchFamily="34" charset="0"/>
              <a:buChar char="•"/>
            </a:pPr>
            <a:r>
              <a:rPr lang="fr-FR" b="0" dirty="0"/>
              <a:t>Les vagues </a:t>
            </a:r>
            <a:r>
              <a:rPr lang="fr-FR" dirty="0"/>
              <a:t>: les défis quotidiens. Pendant la navigation, le bateau peut être bousculé par des vagues plus ou moins fortes. Ces vagues symbolisent les thématiques de santé qui peuvent influencer votre équilibre : relations, émotions, corps, sexualité, image de soi, addictions, alimentation, harcèlement, famille, conflits, écrans, école, etc. Chaque vague peut impacter une ou plusieurs dimensions du bateau. Et certaines peuvent se cumuler, rendant la navigation plus difficile.</a:t>
            </a:r>
          </a:p>
          <a:p>
            <a:endParaRPr lang="fr-FR" dirty="0"/>
          </a:p>
          <a:p>
            <a:r>
              <a:rPr lang="fr-FR" b="1" dirty="0"/>
              <a:t>Message clé pour les élèves</a:t>
            </a:r>
            <a:r>
              <a:rPr lang="fr-FR" dirty="0"/>
              <a:t> :</a:t>
            </a:r>
            <a:br>
              <a:rPr lang="fr-FR" dirty="0"/>
            </a:br>
            <a:r>
              <a:rPr lang="fr-FR" dirty="0"/>
              <a:t>À l’adolescence, votre bateau devient de plus en plus autonome. Savoir en prendre soin et naviguer face aux vents et aux vagues est essentiel pour maintenir votre équilibre.</a:t>
            </a:r>
          </a:p>
        </p:txBody>
      </p:sp>
      <p:sp>
        <p:nvSpPr>
          <p:cNvPr id="4" name="Espace réservé du numéro de diapositive 3"/>
          <p:cNvSpPr>
            <a:spLocks noGrp="1"/>
          </p:cNvSpPr>
          <p:nvPr>
            <p:ph type="sldNum" sz="quarter" idx="5"/>
          </p:nvPr>
        </p:nvSpPr>
        <p:spPr/>
        <p:txBody>
          <a:bodyPr/>
          <a:lstStyle/>
          <a:p>
            <a:fld id="{4F22E1E8-19DD-9846-964E-7494B0E7F513}" type="slidenum">
              <a:rPr lang="en-US" smtClean="0"/>
              <a:t>3</a:t>
            </a:fld>
            <a:endParaRPr lang="en-US"/>
          </a:p>
        </p:txBody>
      </p:sp>
    </p:spTree>
    <p:extLst>
      <p:ext uri="{BB962C8B-B14F-4D97-AF65-F5344CB8AC3E}">
        <p14:creationId xmlns:p14="http://schemas.microsoft.com/office/powerpoint/2010/main" val="335251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Cette slide permet de faire le lien avec l’atelier à choix qui suivra.</a:t>
            </a:r>
          </a:p>
          <a:p>
            <a:endParaRPr lang="fr-FR" dirty="0"/>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dirty="0"/>
              <a:t>Atelier 1 : « Heureusement, on n’est jamais </a:t>
            </a:r>
            <a:r>
              <a:rPr lang="fr-FR" dirty="0" err="1"/>
              <a:t>seul·e</a:t>
            </a:r>
            <a:r>
              <a:rPr lang="fr-FR" dirty="0"/>
              <a:t> en mer. Autour du bateau, d’autres bateaux naviguent aussi. Ce sont les ressources proches, à qui on peut demander de l’aide, ou simplement qui nous accompagnent et nous soutiennent. ». </a:t>
            </a:r>
            <a:r>
              <a:rPr lang="fr-FR" dirty="0">
                <a:sym typeface="Wingdings" panose="05000000000000000000" pitchFamily="2" charset="2"/>
              </a:rPr>
              <a:t> L’atelier 1 </a:t>
            </a:r>
            <a:r>
              <a:rPr lang="fr-FR" dirty="0"/>
              <a:t>permet d’identifier les ressources autour de soi.</a:t>
            </a:r>
            <a:endParaRPr lang="fr-CH" dirty="0"/>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FR" dirty="0"/>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dirty="0"/>
              <a:t>Atelier 2 : « Et quand personne ne semble à proximité ? Parfois, </a:t>
            </a:r>
            <a:r>
              <a:rPr lang="fr-FR" dirty="0" err="1"/>
              <a:t>un·e</a:t>
            </a:r>
            <a:r>
              <a:rPr lang="fr-FR" dirty="0"/>
              <a:t> jeune peut se sentir </a:t>
            </a:r>
            <a:r>
              <a:rPr lang="fr-FR" dirty="0" err="1"/>
              <a:t>isolé·e</a:t>
            </a:r>
            <a:r>
              <a:rPr lang="fr-FR" dirty="0"/>
              <a:t>, </a:t>
            </a:r>
            <a:r>
              <a:rPr lang="fr-FR" dirty="0" err="1"/>
              <a:t>incompris·e</a:t>
            </a:r>
            <a:r>
              <a:rPr lang="fr-FR" dirty="0"/>
              <a:t> ou ne pas vouloir parler aux gens qu’</a:t>
            </a:r>
            <a:r>
              <a:rPr lang="fr-FR" dirty="0" err="1"/>
              <a:t>il·elle</a:t>
            </a:r>
            <a:r>
              <a:rPr lang="fr-FR" dirty="0"/>
              <a:t> connaît. C’est là qu’intervient ciao.ch (un peu comme un phare, au loin) : une ressource accessible en ligne, 24h/24, qui permet de poser des questions anonymement, de discuter avec des </a:t>
            </a:r>
            <a:r>
              <a:rPr lang="fr-FR" dirty="0" err="1"/>
              <a:t>professionnel·le·s</a:t>
            </a:r>
            <a:r>
              <a:rPr lang="fr-FR" dirty="0"/>
              <a:t> et d’autres jeunes, ainsi que de trouver des informations fiables. » </a:t>
            </a:r>
            <a:r>
              <a:rPr lang="fr-FR" dirty="0">
                <a:sym typeface="Wingdings" panose="05000000000000000000" pitchFamily="2" charset="2"/>
              </a:rPr>
              <a:t></a:t>
            </a:r>
            <a:r>
              <a:rPr lang="fr-FR" dirty="0"/>
              <a:t> L’atelier 2 permet de montrer les sujets abordés sur ciao.ch, le fonctionnement du site, et encourage les jeunes à se sentir légitime de poser leurs questions, que ce soit sur ciao.ch ou autour d’</a:t>
            </a:r>
            <a:r>
              <a:rPr lang="fr-FR" dirty="0" err="1"/>
              <a:t>eux·elles</a:t>
            </a:r>
            <a:r>
              <a:rPr lang="fr-FR" dirty="0"/>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dirty="0"/>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dirty="0"/>
              <a:t>Atelier 3 : « Les bons outils sont nécessaires pour naviguer au mieux les défis de la vie quotidienne ». </a:t>
            </a:r>
            <a:r>
              <a:rPr lang="fr-FR" dirty="0">
                <a:sym typeface="Wingdings" panose="05000000000000000000" pitchFamily="2" charset="2"/>
              </a:rPr>
              <a:t> L’atelier 3 </a:t>
            </a:r>
            <a:r>
              <a:rPr lang="fr-FR" dirty="0"/>
              <a:t>permet de renforcer les stratégies de recherche d’information en santé des élèves.</a:t>
            </a:r>
          </a:p>
          <a:p>
            <a:pPr marL="171450" indent="-171450">
              <a:buFont typeface="Arial" panose="020B0604020202020204" pitchFamily="34" charset="0"/>
              <a:buChar char="•"/>
            </a:pPr>
            <a:endParaRPr lang="fr-FR" dirty="0"/>
          </a:p>
        </p:txBody>
      </p:sp>
      <p:sp>
        <p:nvSpPr>
          <p:cNvPr id="4" name="Espace réservé du numéro de diapositive 3"/>
          <p:cNvSpPr>
            <a:spLocks noGrp="1"/>
          </p:cNvSpPr>
          <p:nvPr>
            <p:ph type="sldNum" sz="quarter" idx="5"/>
          </p:nvPr>
        </p:nvSpPr>
        <p:spPr/>
        <p:txBody>
          <a:bodyPr/>
          <a:lstStyle/>
          <a:p>
            <a:fld id="{4F22E1E8-19DD-9846-964E-7494B0E7F513}" type="slidenum">
              <a:rPr lang="en-US" smtClean="0"/>
              <a:t>4</a:t>
            </a:fld>
            <a:endParaRPr lang="en-US"/>
          </a:p>
        </p:txBody>
      </p:sp>
    </p:spTree>
    <p:extLst>
      <p:ext uri="{BB962C8B-B14F-4D97-AF65-F5344CB8AC3E}">
        <p14:creationId xmlns:p14="http://schemas.microsoft.com/office/powerpoint/2010/main" val="1190834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BACD54EC-FA55-4E73-8BE6-6EC560992331}"/>
              </a:ext>
            </a:extLst>
          </p:cNvPr>
          <p:cNvSpPr>
            <a:spLocks noGrp="1"/>
          </p:cNvSpPr>
          <p:nvPr>
            <p:ph type="pic" sz="quarter" idx="11"/>
          </p:nvPr>
        </p:nvSpPr>
        <p:spPr>
          <a:xfrm>
            <a:off x="5944542" y="3136900"/>
            <a:ext cx="2577157" cy="2006601"/>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33107832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4BE3CBC-6CE0-4118-BD31-BD1D441AE939}"/>
              </a:ext>
            </a:extLst>
          </p:cNvPr>
          <p:cNvSpPr>
            <a:spLocks noGrp="1"/>
          </p:cNvSpPr>
          <p:nvPr>
            <p:ph type="pic" sz="quarter" idx="10"/>
          </p:nvPr>
        </p:nvSpPr>
        <p:spPr>
          <a:xfrm>
            <a:off x="3003551" y="1866899"/>
            <a:ext cx="2464707" cy="2545443"/>
          </a:xfrm>
          <a:custGeom>
            <a:avLst/>
            <a:gdLst>
              <a:gd name="connsiteX0" fmla="*/ 0 w 2464707"/>
              <a:gd name="connsiteY0" fmla="*/ 0 h 2545443"/>
              <a:gd name="connsiteX1" fmla="*/ 2464707 w 2464707"/>
              <a:gd name="connsiteY1" fmla="*/ 0 h 2545443"/>
              <a:gd name="connsiteX2" fmla="*/ 2464707 w 2464707"/>
              <a:gd name="connsiteY2" fmla="*/ 2545443 h 2545443"/>
              <a:gd name="connsiteX3" fmla="*/ 0 w 2464707"/>
              <a:gd name="connsiteY3" fmla="*/ 2545443 h 2545443"/>
            </a:gdLst>
            <a:ahLst/>
            <a:cxnLst>
              <a:cxn ang="0">
                <a:pos x="connsiteX0" y="connsiteY0"/>
              </a:cxn>
              <a:cxn ang="0">
                <a:pos x="connsiteX1" y="connsiteY1"/>
              </a:cxn>
              <a:cxn ang="0">
                <a:pos x="connsiteX2" y="connsiteY2"/>
              </a:cxn>
              <a:cxn ang="0">
                <a:pos x="connsiteX3" y="connsiteY3"/>
              </a:cxn>
            </a:cxnLst>
            <a:rect l="l" t="t" r="r" b="b"/>
            <a:pathLst>
              <a:path w="2464707" h="2545443">
                <a:moveTo>
                  <a:pt x="0" y="0"/>
                </a:moveTo>
                <a:lnTo>
                  <a:pt x="2464707" y="0"/>
                </a:lnTo>
                <a:lnTo>
                  <a:pt x="2464707" y="2545443"/>
                </a:lnTo>
                <a:lnTo>
                  <a:pt x="0" y="2545443"/>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18509529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28BFBAD-7574-464C-B6AA-ED1A630E6CF7}"/>
              </a:ext>
            </a:extLst>
          </p:cNvPr>
          <p:cNvSpPr>
            <a:spLocks noGrp="1"/>
          </p:cNvSpPr>
          <p:nvPr>
            <p:ph type="pic" sz="quarter" idx="10"/>
          </p:nvPr>
        </p:nvSpPr>
        <p:spPr>
          <a:xfrm>
            <a:off x="3606800" y="782946"/>
            <a:ext cx="2336800" cy="1788804"/>
          </a:xfrm>
          <a:prstGeom prst="rect">
            <a:avLst/>
          </a:prstGeom>
        </p:spPr>
        <p:txBody>
          <a:bodyPr/>
          <a:lstStyle/>
          <a:p>
            <a:r>
              <a:rPr lang="fr-FR"/>
              <a:t>Cliquez sur l'icône pour ajouter une image</a:t>
            </a:r>
            <a:endParaRPr lang="en-US"/>
          </a:p>
        </p:txBody>
      </p:sp>
      <p:sp>
        <p:nvSpPr>
          <p:cNvPr id="7" name="Picture Placeholder 5">
            <a:extLst>
              <a:ext uri="{FF2B5EF4-FFF2-40B4-BE49-F238E27FC236}">
                <a16:creationId xmlns:a16="http://schemas.microsoft.com/office/drawing/2014/main" id="{02E7D46C-3C21-43BC-A977-95EB9F5EF8F3}"/>
              </a:ext>
            </a:extLst>
          </p:cNvPr>
          <p:cNvSpPr>
            <a:spLocks noGrp="1"/>
          </p:cNvSpPr>
          <p:nvPr>
            <p:ph type="pic" sz="quarter" idx="11"/>
          </p:nvPr>
        </p:nvSpPr>
        <p:spPr>
          <a:xfrm>
            <a:off x="5943600" y="2571750"/>
            <a:ext cx="2336800" cy="1788804"/>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31099179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3E13754-83BE-4300-9E94-EB9CAD487035}"/>
              </a:ext>
            </a:extLst>
          </p:cNvPr>
          <p:cNvSpPr>
            <a:spLocks noGrp="1"/>
          </p:cNvSpPr>
          <p:nvPr>
            <p:ph type="pic" sz="quarter" idx="10"/>
          </p:nvPr>
        </p:nvSpPr>
        <p:spPr>
          <a:xfrm>
            <a:off x="3307602" y="660400"/>
            <a:ext cx="2294912" cy="3822700"/>
          </a:xfrm>
          <a:custGeom>
            <a:avLst/>
            <a:gdLst>
              <a:gd name="connsiteX0" fmla="*/ 0 w 1930400"/>
              <a:gd name="connsiteY0" fmla="*/ 0 h 3822700"/>
              <a:gd name="connsiteX1" fmla="*/ 1930400 w 1930400"/>
              <a:gd name="connsiteY1" fmla="*/ 0 h 3822700"/>
              <a:gd name="connsiteX2" fmla="*/ 1930400 w 1930400"/>
              <a:gd name="connsiteY2" fmla="*/ 3822700 h 3822700"/>
              <a:gd name="connsiteX3" fmla="*/ 0 w 1930400"/>
              <a:gd name="connsiteY3" fmla="*/ 3822700 h 3822700"/>
            </a:gdLst>
            <a:ahLst/>
            <a:cxnLst>
              <a:cxn ang="0">
                <a:pos x="connsiteX0" y="connsiteY0"/>
              </a:cxn>
              <a:cxn ang="0">
                <a:pos x="connsiteX1" y="connsiteY1"/>
              </a:cxn>
              <a:cxn ang="0">
                <a:pos x="connsiteX2" y="connsiteY2"/>
              </a:cxn>
              <a:cxn ang="0">
                <a:pos x="connsiteX3" y="connsiteY3"/>
              </a:cxn>
            </a:cxnLst>
            <a:rect l="l" t="t" r="r" b="b"/>
            <a:pathLst>
              <a:path w="1930400" h="3822700">
                <a:moveTo>
                  <a:pt x="0" y="0"/>
                </a:moveTo>
                <a:lnTo>
                  <a:pt x="1930400" y="0"/>
                </a:lnTo>
                <a:lnTo>
                  <a:pt x="1930400" y="3822700"/>
                </a:lnTo>
                <a:lnTo>
                  <a:pt x="0" y="3822700"/>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14609813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545E49D-FE26-40ED-917B-54C7ECB91D98}"/>
              </a:ext>
            </a:extLst>
          </p:cNvPr>
          <p:cNvSpPr>
            <a:spLocks noGrp="1"/>
          </p:cNvSpPr>
          <p:nvPr>
            <p:ph type="pic" sz="quarter" idx="10"/>
          </p:nvPr>
        </p:nvSpPr>
        <p:spPr>
          <a:xfrm>
            <a:off x="3242431" y="1079501"/>
            <a:ext cx="1685473" cy="3022130"/>
          </a:xfrm>
          <a:custGeom>
            <a:avLst/>
            <a:gdLst>
              <a:gd name="connsiteX0" fmla="*/ 0 w 1685473"/>
              <a:gd name="connsiteY0" fmla="*/ 0 h 3022130"/>
              <a:gd name="connsiteX1" fmla="*/ 1685473 w 1685473"/>
              <a:gd name="connsiteY1" fmla="*/ 0 h 3022130"/>
              <a:gd name="connsiteX2" fmla="*/ 1685473 w 1685473"/>
              <a:gd name="connsiteY2" fmla="*/ 3022130 h 3022130"/>
              <a:gd name="connsiteX3" fmla="*/ 0 w 1685473"/>
              <a:gd name="connsiteY3" fmla="*/ 3022130 h 3022130"/>
            </a:gdLst>
            <a:ahLst/>
            <a:cxnLst>
              <a:cxn ang="0">
                <a:pos x="connsiteX0" y="connsiteY0"/>
              </a:cxn>
              <a:cxn ang="0">
                <a:pos x="connsiteX1" y="connsiteY1"/>
              </a:cxn>
              <a:cxn ang="0">
                <a:pos x="connsiteX2" y="connsiteY2"/>
              </a:cxn>
              <a:cxn ang="0">
                <a:pos x="connsiteX3" y="connsiteY3"/>
              </a:cxn>
            </a:cxnLst>
            <a:rect l="l" t="t" r="r" b="b"/>
            <a:pathLst>
              <a:path w="1685473" h="3022130">
                <a:moveTo>
                  <a:pt x="0" y="0"/>
                </a:moveTo>
                <a:lnTo>
                  <a:pt x="1685473" y="0"/>
                </a:lnTo>
                <a:lnTo>
                  <a:pt x="1685473" y="3022130"/>
                </a:lnTo>
                <a:lnTo>
                  <a:pt x="0" y="3022130"/>
                </a:lnTo>
                <a:close/>
              </a:path>
            </a:pathLst>
          </a:custGeom>
        </p:spPr>
        <p:txBody>
          <a:bodyPr wrap="square">
            <a:noAutofit/>
          </a:bodyPr>
          <a:lstStyle/>
          <a:p>
            <a:r>
              <a:rPr lang="fr-FR"/>
              <a:t>Cliquez sur l'icône pour ajouter une image</a:t>
            </a:r>
            <a:endParaRPr lang="en-US"/>
          </a:p>
        </p:txBody>
      </p:sp>
      <p:sp>
        <p:nvSpPr>
          <p:cNvPr id="11" name="Picture Placeholder 10">
            <a:extLst>
              <a:ext uri="{FF2B5EF4-FFF2-40B4-BE49-F238E27FC236}">
                <a16:creationId xmlns:a16="http://schemas.microsoft.com/office/drawing/2014/main" id="{7425915B-398B-4D47-848A-8DE6A99C645F}"/>
              </a:ext>
            </a:extLst>
          </p:cNvPr>
          <p:cNvSpPr>
            <a:spLocks noGrp="1"/>
          </p:cNvSpPr>
          <p:nvPr>
            <p:ph type="pic" sz="quarter" idx="11"/>
          </p:nvPr>
        </p:nvSpPr>
        <p:spPr>
          <a:xfrm>
            <a:off x="4991214" y="1079501"/>
            <a:ext cx="1685473" cy="3022130"/>
          </a:xfrm>
          <a:custGeom>
            <a:avLst/>
            <a:gdLst>
              <a:gd name="connsiteX0" fmla="*/ 0 w 1685473"/>
              <a:gd name="connsiteY0" fmla="*/ 0 h 3022130"/>
              <a:gd name="connsiteX1" fmla="*/ 1685473 w 1685473"/>
              <a:gd name="connsiteY1" fmla="*/ 0 h 3022130"/>
              <a:gd name="connsiteX2" fmla="*/ 1685473 w 1685473"/>
              <a:gd name="connsiteY2" fmla="*/ 3022130 h 3022130"/>
              <a:gd name="connsiteX3" fmla="*/ 0 w 1685473"/>
              <a:gd name="connsiteY3" fmla="*/ 3022130 h 3022130"/>
            </a:gdLst>
            <a:ahLst/>
            <a:cxnLst>
              <a:cxn ang="0">
                <a:pos x="connsiteX0" y="connsiteY0"/>
              </a:cxn>
              <a:cxn ang="0">
                <a:pos x="connsiteX1" y="connsiteY1"/>
              </a:cxn>
              <a:cxn ang="0">
                <a:pos x="connsiteX2" y="connsiteY2"/>
              </a:cxn>
              <a:cxn ang="0">
                <a:pos x="connsiteX3" y="connsiteY3"/>
              </a:cxn>
            </a:cxnLst>
            <a:rect l="l" t="t" r="r" b="b"/>
            <a:pathLst>
              <a:path w="1685473" h="3022130">
                <a:moveTo>
                  <a:pt x="0" y="0"/>
                </a:moveTo>
                <a:lnTo>
                  <a:pt x="1685473" y="0"/>
                </a:lnTo>
                <a:lnTo>
                  <a:pt x="1685473" y="3022130"/>
                </a:lnTo>
                <a:lnTo>
                  <a:pt x="0" y="3022130"/>
                </a:lnTo>
                <a:close/>
              </a:path>
            </a:pathLst>
          </a:custGeom>
        </p:spPr>
        <p:txBody>
          <a:bodyPr wrap="square">
            <a:noAutofit/>
          </a:bodyPr>
          <a:lstStyle/>
          <a:p>
            <a:r>
              <a:rPr lang="fr-FR"/>
              <a:t>Cliquez sur l'icône pour ajouter une image</a:t>
            </a:r>
            <a:endParaRPr lang="en-US"/>
          </a:p>
        </p:txBody>
      </p:sp>
      <p:sp>
        <p:nvSpPr>
          <p:cNvPr id="10" name="Picture Placeholder 9">
            <a:extLst>
              <a:ext uri="{FF2B5EF4-FFF2-40B4-BE49-F238E27FC236}">
                <a16:creationId xmlns:a16="http://schemas.microsoft.com/office/drawing/2014/main" id="{73A5C9D5-EA6B-4ED8-9A54-064983DA6F75}"/>
              </a:ext>
            </a:extLst>
          </p:cNvPr>
          <p:cNvSpPr>
            <a:spLocks noGrp="1"/>
          </p:cNvSpPr>
          <p:nvPr>
            <p:ph type="pic" sz="quarter" idx="12"/>
          </p:nvPr>
        </p:nvSpPr>
        <p:spPr>
          <a:xfrm>
            <a:off x="6739998" y="1079501"/>
            <a:ext cx="1685473" cy="3022130"/>
          </a:xfrm>
          <a:custGeom>
            <a:avLst/>
            <a:gdLst>
              <a:gd name="connsiteX0" fmla="*/ 0 w 1685473"/>
              <a:gd name="connsiteY0" fmla="*/ 0 h 3022130"/>
              <a:gd name="connsiteX1" fmla="*/ 1685473 w 1685473"/>
              <a:gd name="connsiteY1" fmla="*/ 0 h 3022130"/>
              <a:gd name="connsiteX2" fmla="*/ 1685473 w 1685473"/>
              <a:gd name="connsiteY2" fmla="*/ 3022130 h 3022130"/>
              <a:gd name="connsiteX3" fmla="*/ 0 w 1685473"/>
              <a:gd name="connsiteY3" fmla="*/ 3022130 h 3022130"/>
            </a:gdLst>
            <a:ahLst/>
            <a:cxnLst>
              <a:cxn ang="0">
                <a:pos x="connsiteX0" y="connsiteY0"/>
              </a:cxn>
              <a:cxn ang="0">
                <a:pos x="connsiteX1" y="connsiteY1"/>
              </a:cxn>
              <a:cxn ang="0">
                <a:pos x="connsiteX2" y="connsiteY2"/>
              </a:cxn>
              <a:cxn ang="0">
                <a:pos x="connsiteX3" y="connsiteY3"/>
              </a:cxn>
            </a:cxnLst>
            <a:rect l="l" t="t" r="r" b="b"/>
            <a:pathLst>
              <a:path w="1685473" h="3022130">
                <a:moveTo>
                  <a:pt x="0" y="0"/>
                </a:moveTo>
                <a:lnTo>
                  <a:pt x="1685473" y="0"/>
                </a:lnTo>
                <a:lnTo>
                  <a:pt x="1685473" y="3022130"/>
                </a:lnTo>
                <a:lnTo>
                  <a:pt x="0" y="3022130"/>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21434419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0EC00B3E-D77E-46D2-8C6F-469B89FB5890}"/>
              </a:ext>
            </a:extLst>
          </p:cNvPr>
          <p:cNvSpPr>
            <a:spLocks noGrp="1"/>
          </p:cNvSpPr>
          <p:nvPr>
            <p:ph type="pic" sz="quarter" idx="11"/>
          </p:nvPr>
        </p:nvSpPr>
        <p:spPr>
          <a:xfrm>
            <a:off x="4696202" y="806450"/>
            <a:ext cx="1113146" cy="1765300"/>
          </a:xfrm>
          <a:prstGeom prst="rect">
            <a:avLst/>
          </a:prstGeom>
        </p:spPr>
        <p:txBody>
          <a:bodyPr/>
          <a:lstStyle/>
          <a:p>
            <a:r>
              <a:rPr lang="fr-FR"/>
              <a:t>Cliquez sur l'icône pour ajouter une image</a:t>
            </a:r>
            <a:endParaRPr lang="en-US"/>
          </a:p>
        </p:txBody>
      </p:sp>
      <p:sp>
        <p:nvSpPr>
          <p:cNvPr id="13" name="Picture Placeholder 12">
            <a:extLst>
              <a:ext uri="{FF2B5EF4-FFF2-40B4-BE49-F238E27FC236}">
                <a16:creationId xmlns:a16="http://schemas.microsoft.com/office/drawing/2014/main" id="{524C9B45-92D1-46DB-806A-68B119716B28}"/>
              </a:ext>
            </a:extLst>
          </p:cNvPr>
          <p:cNvSpPr>
            <a:spLocks noGrp="1"/>
          </p:cNvSpPr>
          <p:nvPr>
            <p:ph type="pic" sz="quarter" idx="10"/>
          </p:nvPr>
        </p:nvSpPr>
        <p:spPr>
          <a:xfrm>
            <a:off x="3146801" y="806450"/>
            <a:ext cx="1549399" cy="3530600"/>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6053692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55E0EBB-53C5-46F3-9D8D-2E07DB128A3A}"/>
              </a:ext>
            </a:extLst>
          </p:cNvPr>
          <p:cNvSpPr>
            <a:spLocks noGrp="1"/>
          </p:cNvSpPr>
          <p:nvPr>
            <p:ph type="pic" sz="quarter" idx="10"/>
          </p:nvPr>
        </p:nvSpPr>
        <p:spPr>
          <a:xfrm>
            <a:off x="4363355" y="0"/>
            <a:ext cx="2095502" cy="4457700"/>
          </a:xfrm>
          <a:custGeom>
            <a:avLst/>
            <a:gdLst>
              <a:gd name="connsiteX0" fmla="*/ 0 w 2095502"/>
              <a:gd name="connsiteY0" fmla="*/ 0 h 4457700"/>
              <a:gd name="connsiteX1" fmla="*/ 2095502 w 2095502"/>
              <a:gd name="connsiteY1" fmla="*/ 0 h 4457700"/>
              <a:gd name="connsiteX2" fmla="*/ 2095502 w 2095502"/>
              <a:gd name="connsiteY2" fmla="*/ 4457700 h 4457700"/>
              <a:gd name="connsiteX3" fmla="*/ 0 w 2095502"/>
              <a:gd name="connsiteY3" fmla="*/ 4457700 h 4457700"/>
            </a:gdLst>
            <a:ahLst/>
            <a:cxnLst>
              <a:cxn ang="0">
                <a:pos x="connsiteX0" y="connsiteY0"/>
              </a:cxn>
              <a:cxn ang="0">
                <a:pos x="connsiteX1" y="connsiteY1"/>
              </a:cxn>
              <a:cxn ang="0">
                <a:pos x="connsiteX2" y="connsiteY2"/>
              </a:cxn>
              <a:cxn ang="0">
                <a:pos x="connsiteX3" y="connsiteY3"/>
              </a:cxn>
            </a:cxnLst>
            <a:rect l="l" t="t" r="r" b="b"/>
            <a:pathLst>
              <a:path w="2095502" h="4457700">
                <a:moveTo>
                  <a:pt x="0" y="0"/>
                </a:moveTo>
                <a:lnTo>
                  <a:pt x="2095502" y="0"/>
                </a:lnTo>
                <a:lnTo>
                  <a:pt x="2095502" y="4457700"/>
                </a:lnTo>
                <a:lnTo>
                  <a:pt x="0" y="4457700"/>
                </a:lnTo>
                <a:close/>
              </a:path>
            </a:pathLst>
          </a:custGeom>
        </p:spPr>
        <p:txBody>
          <a:bodyPr wrap="square">
            <a:noAutofit/>
          </a:bodyPr>
          <a:lstStyle/>
          <a:p>
            <a:r>
              <a:rPr lang="fr-FR"/>
              <a:t>Cliquez sur l'icône pour ajouter une image</a:t>
            </a:r>
            <a:endParaRPr lang="en-US"/>
          </a:p>
        </p:txBody>
      </p:sp>
      <p:sp>
        <p:nvSpPr>
          <p:cNvPr id="9" name="Picture Placeholder 8">
            <a:extLst>
              <a:ext uri="{FF2B5EF4-FFF2-40B4-BE49-F238E27FC236}">
                <a16:creationId xmlns:a16="http://schemas.microsoft.com/office/drawing/2014/main" id="{B0758249-425E-4753-847F-6195BF6BCE57}"/>
              </a:ext>
            </a:extLst>
          </p:cNvPr>
          <p:cNvSpPr>
            <a:spLocks noGrp="1"/>
          </p:cNvSpPr>
          <p:nvPr>
            <p:ph type="pic" sz="quarter" idx="11"/>
          </p:nvPr>
        </p:nvSpPr>
        <p:spPr>
          <a:xfrm>
            <a:off x="7048498" y="685800"/>
            <a:ext cx="2095502" cy="4457700"/>
          </a:xfrm>
          <a:custGeom>
            <a:avLst/>
            <a:gdLst>
              <a:gd name="connsiteX0" fmla="*/ 0 w 2095502"/>
              <a:gd name="connsiteY0" fmla="*/ 0 h 4457700"/>
              <a:gd name="connsiteX1" fmla="*/ 2095502 w 2095502"/>
              <a:gd name="connsiteY1" fmla="*/ 0 h 4457700"/>
              <a:gd name="connsiteX2" fmla="*/ 2095502 w 2095502"/>
              <a:gd name="connsiteY2" fmla="*/ 4457700 h 4457700"/>
              <a:gd name="connsiteX3" fmla="*/ 0 w 2095502"/>
              <a:gd name="connsiteY3" fmla="*/ 4457700 h 4457700"/>
            </a:gdLst>
            <a:ahLst/>
            <a:cxnLst>
              <a:cxn ang="0">
                <a:pos x="connsiteX0" y="connsiteY0"/>
              </a:cxn>
              <a:cxn ang="0">
                <a:pos x="connsiteX1" y="connsiteY1"/>
              </a:cxn>
              <a:cxn ang="0">
                <a:pos x="connsiteX2" y="connsiteY2"/>
              </a:cxn>
              <a:cxn ang="0">
                <a:pos x="connsiteX3" y="connsiteY3"/>
              </a:cxn>
            </a:cxnLst>
            <a:rect l="l" t="t" r="r" b="b"/>
            <a:pathLst>
              <a:path w="2095502" h="4457700">
                <a:moveTo>
                  <a:pt x="0" y="0"/>
                </a:moveTo>
                <a:lnTo>
                  <a:pt x="2095502" y="0"/>
                </a:lnTo>
                <a:lnTo>
                  <a:pt x="2095502" y="4457700"/>
                </a:lnTo>
                <a:lnTo>
                  <a:pt x="0" y="4457700"/>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29235051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E4D3FAC-8C17-4AF8-A917-7E1470A6BC42}"/>
              </a:ext>
            </a:extLst>
          </p:cNvPr>
          <p:cNvSpPr>
            <a:spLocks noGrp="1"/>
          </p:cNvSpPr>
          <p:nvPr>
            <p:ph type="pic" sz="quarter" idx="10"/>
          </p:nvPr>
        </p:nvSpPr>
        <p:spPr>
          <a:xfrm>
            <a:off x="769258" y="1"/>
            <a:ext cx="3106057" cy="1654239"/>
          </a:xfrm>
          <a:custGeom>
            <a:avLst/>
            <a:gdLst>
              <a:gd name="connsiteX0" fmla="*/ 0 w 3106057"/>
              <a:gd name="connsiteY0" fmla="*/ 0 h 1654239"/>
              <a:gd name="connsiteX1" fmla="*/ 3106057 w 3106057"/>
              <a:gd name="connsiteY1" fmla="*/ 0 h 1654239"/>
              <a:gd name="connsiteX2" fmla="*/ 3106057 w 3106057"/>
              <a:gd name="connsiteY2" fmla="*/ 1654239 h 1654239"/>
              <a:gd name="connsiteX3" fmla="*/ 0 w 3106057"/>
              <a:gd name="connsiteY3" fmla="*/ 1654239 h 1654239"/>
            </a:gdLst>
            <a:ahLst/>
            <a:cxnLst>
              <a:cxn ang="0">
                <a:pos x="connsiteX0" y="connsiteY0"/>
              </a:cxn>
              <a:cxn ang="0">
                <a:pos x="connsiteX1" y="connsiteY1"/>
              </a:cxn>
              <a:cxn ang="0">
                <a:pos x="connsiteX2" y="connsiteY2"/>
              </a:cxn>
              <a:cxn ang="0">
                <a:pos x="connsiteX3" y="connsiteY3"/>
              </a:cxn>
            </a:cxnLst>
            <a:rect l="l" t="t" r="r" b="b"/>
            <a:pathLst>
              <a:path w="3106057" h="1654239">
                <a:moveTo>
                  <a:pt x="0" y="0"/>
                </a:moveTo>
                <a:lnTo>
                  <a:pt x="3106057" y="0"/>
                </a:lnTo>
                <a:lnTo>
                  <a:pt x="3106057" y="1654239"/>
                </a:lnTo>
                <a:lnTo>
                  <a:pt x="0" y="1654239"/>
                </a:lnTo>
                <a:close/>
              </a:path>
            </a:pathLst>
          </a:custGeom>
        </p:spPr>
        <p:txBody>
          <a:bodyPr wrap="square">
            <a:noAutofit/>
          </a:bodyPr>
          <a:lstStyle/>
          <a:p>
            <a:r>
              <a:rPr lang="fr-FR"/>
              <a:t>Cliquez sur l'icône pour ajouter une image</a:t>
            </a:r>
            <a:endParaRPr lang="en-US"/>
          </a:p>
        </p:txBody>
      </p:sp>
      <p:sp>
        <p:nvSpPr>
          <p:cNvPr id="11" name="Picture Placeholder 10">
            <a:extLst>
              <a:ext uri="{FF2B5EF4-FFF2-40B4-BE49-F238E27FC236}">
                <a16:creationId xmlns:a16="http://schemas.microsoft.com/office/drawing/2014/main" id="{1C8985B6-6825-4873-A42E-20BB3998B449}"/>
              </a:ext>
            </a:extLst>
          </p:cNvPr>
          <p:cNvSpPr>
            <a:spLocks noGrp="1"/>
          </p:cNvSpPr>
          <p:nvPr>
            <p:ph type="pic" sz="quarter" idx="11"/>
          </p:nvPr>
        </p:nvSpPr>
        <p:spPr>
          <a:xfrm>
            <a:off x="769258" y="1744632"/>
            <a:ext cx="3106057" cy="1654239"/>
          </a:xfrm>
          <a:custGeom>
            <a:avLst/>
            <a:gdLst>
              <a:gd name="connsiteX0" fmla="*/ 0 w 3106057"/>
              <a:gd name="connsiteY0" fmla="*/ 0 h 1654239"/>
              <a:gd name="connsiteX1" fmla="*/ 3106057 w 3106057"/>
              <a:gd name="connsiteY1" fmla="*/ 0 h 1654239"/>
              <a:gd name="connsiteX2" fmla="*/ 3106057 w 3106057"/>
              <a:gd name="connsiteY2" fmla="*/ 1654239 h 1654239"/>
              <a:gd name="connsiteX3" fmla="*/ 0 w 3106057"/>
              <a:gd name="connsiteY3" fmla="*/ 1654239 h 1654239"/>
            </a:gdLst>
            <a:ahLst/>
            <a:cxnLst>
              <a:cxn ang="0">
                <a:pos x="connsiteX0" y="connsiteY0"/>
              </a:cxn>
              <a:cxn ang="0">
                <a:pos x="connsiteX1" y="connsiteY1"/>
              </a:cxn>
              <a:cxn ang="0">
                <a:pos x="connsiteX2" y="connsiteY2"/>
              </a:cxn>
              <a:cxn ang="0">
                <a:pos x="connsiteX3" y="connsiteY3"/>
              </a:cxn>
            </a:cxnLst>
            <a:rect l="l" t="t" r="r" b="b"/>
            <a:pathLst>
              <a:path w="3106057" h="1654239">
                <a:moveTo>
                  <a:pt x="0" y="0"/>
                </a:moveTo>
                <a:lnTo>
                  <a:pt x="3106057" y="0"/>
                </a:lnTo>
                <a:lnTo>
                  <a:pt x="3106057" y="1654239"/>
                </a:lnTo>
                <a:lnTo>
                  <a:pt x="0" y="1654239"/>
                </a:lnTo>
                <a:close/>
              </a:path>
            </a:pathLst>
          </a:custGeom>
        </p:spPr>
        <p:txBody>
          <a:bodyPr wrap="square">
            <a:noAutofit/>
          </a:bodyPr>
          <a:lstStyle/>
          <a:p>
            <a:r>
              <a:rPr lang="fr-FR"/>
              <a:t>Cliquez sur l'icône pour ajouter une image</a:t>
            </a:r>
            <a:endParaRPr lang="en-US"/>
          </a:p>
        </p:txBody>
      </p:sp>
      <p:sp>
        <p:nvSpPr>
          <p:cNvPr id="10" name="Picture Placeholder 9">
            <a:extLst>
              <a:ext uri="{FF2B5EF4-FFF2-40B4-BE49-F238E27FC236}">
                <a16:creationId xmlns:a16="http://schemas.microsoft.com/office/drawing/2014/main" id="{B8EB6EEC-9553-4DE2-A1C1-7F0B775B0108}"/>
              </a:ext>
            </a:extLst>
          </p:cNvPr>
          <p:cNvSpPr>
            <a:spLocks noGrp="1"/>
          </p:cNvSpPr>
          <p:nvPr>
            <p:ph type="pic" sz="quarter" idx="12"/>
          </p:nvPr>
        </p:nvSpPr>
        <p:spPr>
          <a:xfrm>
            <a:off x="769258" y="3489262"/>
            <a:ext cx="3106057" cy="1654239"/>
          </a:xfrm>
          <a:custGeom>
            <a:avLst/>
            <a:gdLst>
              <a:gd name="connsiteX0" fmla="*/ 0 w 3106057"/>
              <a:gd name="connsiteY0" fmla="*/ 0 h 1654239"/>
              <a:gd name="connsiteX1" fmla="*/ 3106057 w 3106057"/>
              <a:gd name="connsiteY1" fmla="*/ 0 h 1654239"/>
              <a:gd name="connsiteX2" fmla="*/ 3106057 w 3106057"/>
              <a:gd name="connsiteY2" fmla="*/ 1654239 h 1654239"/>
              <a:gd name="connsiteX3" fmla="*/ 0 w 3106057"/>
              <a:gd name="connsiteY3" fmla="*/ 1654239 h 1654239"/>
            </a:gdLst>
            <a:ahLst/>
            <a:cxnLst>
              <a:cxn ang="0">
                <a:pos x="connsiteX0" y="connsiteY0"/>
              </a:cxn>
              <a:cxn ang="0">
                <a:pos x="connsiteX1" y="connsiteY1"/>
              </a:cxn>
              <a:cxn ang="0">
                <a:pos x="connsiteX2" y="connsiteY2"/>
              </a:cxn>
              <a:cxn ang="0">
                <a:pos x="connsiteX3" y="connsiteY3"/>
              </a:cxn>
            </a:cxnLst>
            <a:rect l="l" t="t" r="r" b="b"/>
            <a:pathLst>
              <a:path w="3106057" h="1654239">
                <a:moveTo>
                  <a:pt x="0" y="0"/>
                </a:moveTo>
                <a:lnTo>
                  <a:pt x="3106057" y="0"/>
                </a:lnTo>
                <a:lnTo>
                  <a:pt x="3106057" y="1654239"/>
                </a:lnTo>
                <a:lnTo>
                  <a:pt x="0" y="1654239"/>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39985161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69C7DCD-E660-4943-887F-A4417A52FDC2}"/>
              </a:ext>
            </a:extLst>
          </p:cNvPr>
          <p:cNvSpPr>
            <a:spLocks noGrp="1"/>
          </p:cNvSpPr>
          <p:nvPr>
            <p:ph type="pic" sz="quarter" idx="10"/>
          </p:nvPr>
        </p:nvSpPr>
        <p:spPr>
          <a:xfrm>
            <a:off x="2777070" y="3167296"/>
            <a:ext cx="2691868" cy="1976203"/>
          </a:xfrm>
          <a:prstGeom prst="rect">
            <a:avLst/>
          </a:prstGeom>
        </p:spPr>
        <p:txBody>
          <a:bodyPr/>
          <a:lstStyle/>
          <a:p>
            <a:r>
              <a:rPr lang="fr-FR"/>
              <a:t>Cliquez sur l'icône pour ajouter une image</a:t>
            </a:r>
            <a:endParaRPr lang="en-US"/>
          </a:p>
        </p:txBody>
      </p:sp>
      <p:sp>
        <p:nvSpPr>
          <p:cNvPr id="9" name="Picture Placeholder 3">
            <a:extLst>
              <a:ext uri="{FF2B5EF4-FFF2-40B4-BE49-F238E27FC236}">
                <a16:creationId xmlns:a16="http://schemas.microsoft.com/office/drawing/2014/main" id="{1FFE7BAE-7C3A-4E58-B9BA-58C9CADEBC56}"/>
              </a:ext>
            </a:extLst>
          </p:cNvPr>
          <p:cNvSpPr>
            <a:spLocks noGrp="1"/>
          </p:cNvSpPr>
          <p:nvPr>
            <p:ph type="pic" sz="quarter" idx="11"/>
          </p:nvPr>
        </p:nvSpPr>
        <p:spPr>
          <a:xfrm>
            <a:off x="700653" y="2598738"/>
            <a:ext cx="1960650" cy="2544762"/>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23028247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C064D80-4CD6-420C-B2DF-59378A4A093B}"/>
              </a:ext>
            </a:extLst>
          </p:cNvPr>
          <p:cNvSpPr>
            <a:spLocks noGrp="1"/>
          </p:cNvSpPr>
          <p:nvPr>
            <p:ph type="pic" sz="quarter" idx="10"/>
          </p:nvPr>
        </p:nvSpPr>
        <p:spPr>
          <a:xfrm>
            <a:off x="3323772" y="863600"/>
            <a:ext cx="2447210" cy="4279900"/>
          </a:xfrm>
          <a:custGeom>
            <a:avLst/>
            <a:gdLst>
              <a:gd name="connsiteX0" fmla="*/ 0 w 2447210"/>
              <a:gd name="connsiteY0" fmla="*/ 0 h 4279900"/>
              <a:gd name="connsiteX1" fmla="*/ 2447210 w 2447210"/>
              <a:gd name="connsiteY1" fmla="*/ 0 h 4279900"/>
              <a:gd name="connsiteX2" fmla="*/ 2447210 w 2447210"/>
              <a:gd name="connsiteY2" fmla="*/ 4279900 h 4279900"/>
              <a:gd name="connsiteX3" fmla="*/ 0 w 2447210"/>
              <a:gd name="connsiteY3" fmla="*/ 4279900 h 4279900"/>
            </a:gdLst>
            <a:ahLst/>
            <a:cxnLst>
              <a:cxn ang="0">
                <a:pos x="connsiteX0" y="connsiteY0"/>
              </a:cxn>
              <a:cxn ang="0">
                <a:pos x="connsiteX1" y="connsiteY1"/>
              </a:cxn>
              <a:cxn ang="0">
                <a:pos x="connsiteX2" y="connsiteY2"/>
              </a:cxn>
              <a:cxn ang="0">
                <a:pos x="connsiteX3" y="connsiteY3"/>
              </a:cxn>
            </a:cxnLst>
            <a:rect l="l" t="t" r="r" b="b"/>
            <a:pathLst>
              <a:path w="2447210" h="4279900">
                <a:moveTo>
                  <a:pt x="0" y="0"/>
                </a:moveTo>
                <a:lnTo>
                  <a:pt x="2447210" y="0"/>
                </a:lnTo>
                <a:lnTo>
                  <a:pt x="2447210" y="4279900"/>
                </a:lnTo>
                <a:lnTo>
                  <a:pt x="0" y="4279900"/>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20719233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8F24C377-F1E1-472B-BA26-15D85DF8669F}"/>
              </a:ext>
            </a:extLst>
          </p:cNvPr>
          <p:cNvSpPr>
            <a:spLocks noGrp="1"/>
          </p:cNvSpPr>
          <p:nvPr>
            <p:ph type="pic" sz="quarter" idx="10"/>
          </p:nvPr>
        </p:nvSpPr>
        <p:spPr>
          <a:xfrm>
            <a:off x="731158" y="670379"/>
            <a:ext cx="3106057" cy="3802742"/>
          </a:xfrm>
          <a:custGeom>
            <a:avLst/>
            <a:gdLst>
              <a:gd name="connsiteX0" fmla="*/ 0 w 3106057"/>
              <a:gd name="connsiteY0" fmla="*/ 0 h 3802742"/>
              <a:gd name="connsiteX1" fmla="*/ 3106057 w 3106057"/>
              <a:gd name="connsiteY1" fmla="*/ 0 h 3802742"/>
              <a:gd name="connsiteX2" fmla="*/ 3106057 w 3106057"/>
              <a:gd name="connsiteY2" fmla="*/ 3802742 h 3802742"/>
              <a:gd name="connsiteX3" fmla="*/ 0 w 3106057"/>
              <a:gd name="connsiteY3" fmla="*/ 3802742 h 3802742"/>
            </a:gdLst>
            <a:ahLst/>
            <a:cxnLst>
              <a:cxn ang="0">
                <a:pos x="connsiteX0" y="connsiteY0"/>
              </a:cxn>
              <a:cxn ang="0">
                <a:pos x="connsiteX1" y="connsiteY1"/>
              </a:cxn>
              <a:cxn ang="0">
                <a:pos x="connsiteX2" y="connsiteY2"/>
              </a:cxn>
              <a:cxn ang="0">
                <a:pos x="connsiteX3" y="connsiteY3"/>
              </a:cxn>
            </a:cxnLst>
            <a:rect l="l" t="t" r="r" b="b"/>
            <a:pathLst>
              <a:path w="3106057" h="3802742">
                <a:moveTo>
                  <a:pt x="0" y="0"/>
                </a:moveTo>
                <a:lnTo>
                  <a:pt x="3106057" y="0"/>
                </a:lnTo>
                <a:lnTo>
                  <a:pt x="3106057" y="3802742"/>
                </a:lnTo>
                <a:lnTo>
                  <a:pt x="0" y="3802742"/>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7826278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76F2B5A-D404-47EA-84E9-BADE420AE142}"/>
              </a:ext>
            </a:extLst>
          </p:cNvPr>
          <p:cNvSpPr>
            <a:spLocks noGrp="1"/>
          </p:cNvSpPr>
          <p:nvPr>
            <p:ph type="pic" sz="quarter" idx="10"/>
          </p:nvPr>
        </p:nvSpPr>
        <p:spPr>
          <a:xfrm>
            <a:off x="0" y="0"/>
            <a:ext cx="2603500" cy="5143500"/>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11458153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055E6B4-08AF-440A-9901-7342ECAEFAD3}"/>
              </a:ext>
            </a:extLst>
          </p:cNvPr>
          <p:cNvSpPr>
            <a:spLocks noGrp="1"/>
          </p:cNvSpPr>
          <p:nvPr>
            <p:ph type="pic" sz="quarter" idx="10"/>
          </p:nvPr>
        </p:nvSpPr>
        <p:spPr>
          <a:xfrm>
            <a:off x="0" y="0"/>
            <a:ext cx="5413375" cy="5143500"/>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6402360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5F19779-1C1C-4080-8912-D0B099C77D65}"/>
              </a:ext>
            </a:extLst>
          </p:cNvPr>
          <p:cNvSpPr>
            <a:spLocks noGrp="1"/>
          </p:cNvSpPr>
          <p:nvPr>
            <p:ph type="pic" sz="quarter" idx="10"/>
          </p:nvPr>
        </p:nvSpPr>
        <p:spPr>
          <a:xfrm>
            <a:off x="4034971" y="725714"/>
            <a:ext cx="6021556" cy="3692072"/>
          </a:xfrm>
          <a:custGeom>
            <a:avLst/>
            <a:gdLst>
              <a:gd name="connsiteX0" fmla="*/ 615358 w 6021556"/>
              <a:gd name="connsiteY0" fmla="*/ 0 h 3692072"/>
              <a:gd name="connsiteX1" fmla="*/ 5406198 w 6021556"/>
              <a:gd name="connsiteY1" fmla="*/ 0 h 3692072"/>
              <a:gd name="connsiteX2" fmla="*/ 6021556 w 6021556"/>
              <a:gd name="connsiteY2" fmla="*/ 615358 h 3692072"/>
              <a:gd name="connsiteX3" fmla="*/ 6021556 w 6021556"/>
              <a:gd name="connsiteY3" fmla="*/ 3076714 h 3692072"/>
              <a:gd name="connsiteX4" fmla="*/ 5406198 w 6021556"/>
              <a:gd name="connsiteY4" fmla="*/ 3692072 h 3692072"/>
              <a:gd name="connsiteX5" fmla="*/ 615358 w 6021556"/>
              <a:gd name="connsiteY5" fmla="*/ 3692072 h 3692072"/>
              <a:gd name="connsiteX6" fmla="*/ 0 w 6021556"/>
              <a:gd name="connsiteY6" fmla="*/ 3076714 h 3692072"/>
              <a:gd name="connsiteX7" fmla="*/ 0 w 6021556"/>
              <a:gd name="connsiteY7" fmla="*/ 615358 h 3692072"/>
              <a:gd name="connsiteX8" fmla="*/ 615358 w 6021556"/>
              <a:gd name="connsiteY8" fmla="*/ 0 h 3692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21556" h="3692072">
                <a:moveTo>
                  <a:pt x="615358" y="0"/>
                </a:moveTo>
                <a:lnTo>
                  <a:pt x="5406198" y="0"/>
                </a:lnTo>
                <a:cubicBezTo>
                  <a:pt x="5746051" y="0"/>
                  <a:pt x="6021556" y="275505"/>
                  <a:pt x="6021556" y="615358"/>
                </a:cubicBezTo>
                <a:lnTo>
                  <a:pt x="6021556" y="3076714"/>
                </a:lnTo>
                <a:cubicBezTo>
                  <a:pt x="6021556" y="3416567"/>
                  <a:pt x="5746051" y="3692072"/>
                  <a:pt x="5406198" y="3692072"/>
                </a:cubicBezTo>
                <a:lnTo>
                  <a:pt x="615358" y="3692072"/>
                </a:lnTo>
                <a:cubicBezTo>
                  <a:pt x="275505" y="3692072"/>
                  <a:pt x="0" y="3416567"/>
                  <a:pt x="0" y="3076714"/>
                </a:cubicBezTo>
                <a:lnTo>
                  <a:pt x="0" y="615358"/>
                </a:lnTo>
                <a:cubicBezTo>
                  <a:pt x="0" y="275505"/>
                  <a:pt x="275505" y="0"/>
                  <a:pt x="615358" y="0"/>
                </a:cubicBez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6042633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2584B45-1528-48CB-91A9-D52E40A284F6}"/>
              </a:ext>
            </a:extLst>
          </p:cNvPr>
          <p:cNvSpPr>
            <a:spLocks noGrp="1"/>
          </p:cNvSpPr>
          <p:nvPr>
            <p:ph type="pic" sz="quarter" idx="10"/>
          </p:nvPr>
        </p:nvSpPr>
        <p:spPr>
          <a:xfrm>
            <a:off x="-1727200" y="725488"/>
            <a:ext cx="6021388" cy="3692525"/>
          </a:xfrm>
          <a:prstGeom prst="round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21529231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7">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17FE9FF-01DB-419F-A797-2EFCC8EF1015}"/>
              </a:ext>
            </a:extLst>
          </p:cNvPr>
          <p:cNvSpPr>
            <a:spLocks noGrp="1"/>
          </p:cNvSpPr>
          <p:nvPr>
            <p:ph type="pic" sz="quarter" idx="10"/>
          </p:nvPr>
        </p:nvSpPr>
        <p:spPr>
          <a:xfrm>
            <a:off x="6313488" y="0"/>
            <a:ext cx="2830512" cy="5143500"/>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23290783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4920F308-1AD3-4700-836F-CADE3279F455}"/>
              </a:ext>
            </a:extLst>
          </p:cNvPr>
          <p:cNvSpPr>
            <a:spLocks noGrp="1"/>
          </p:cNvSpPr>
          <p:nvPr>
            <p:ph type="pic" sz="quarter" idx="11"/>
          </p:nvPr>
        </p:nvSpPr>
        <p:spPr>
          <a:xfrm>
            <a:off x="6261779" y="1"/>
            <a:ext cx="2112963" cy="3439884"/>
          </a:xfrm>
          <a:prstGeom prst="rect">
            <a:avLst/>
          </a:prstGeom>
        </p:spPr>
        <p:txBody>
          <a:bodyPr/>
          <a:lstStyle/>
          <a:p>
            <a:r>
              <a:rPr lang="fr-FR"/>
              <a:t>Cliquez sur l'icône pour ajouter une image</a:t>
            </a:r>
            <a:endParaRPr lang="en-US"/>
          </a:p>
        </p:txBody>
      </p:sp>
      <p:sp>
        <p:nvSpPr>
          <p:cNvPr id="5" name="Picture Placeholder 4">
            <a:extLst>
              <a:ext uri="{FF2B5EF4-FFF2-40B4-BE49-F238E27FC236}">
                <a16:creationId xmlns:a16="http://schemas.microsoft.com/office/drawing/2014/main" id="{9042B96A-CB2D-4B5B-9B49-3E9A483E6ACB}"/>
              </a:ext>
            </a:extLst>
          </p:cNvPr>
          <p:cNvSpPr>
            <a:spLocks noGrp="1"/>
          </p:cNvSpPr>
          <p:nvPr>
            <p:ph type="pic" sz="quarter" idx="10"/>
          </p:nvPr>
        </p:nvSpPr>
        <p:spPr>
          <a:xfrm>
            <a:off x="3940175" y="0"/>
            <a:ext cx="2112963" cy="4462463"/>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41594383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9">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25B3CE8-DA24-460D-B20C-5E054BF4CD30}"/>
              </a:ext>
            </a:extLst>
          </p:cNvPr>
          <p:cNvSpPr>
            <a:spLocks noGrp="1"/>
          </p:cNvSpPr>
          <p:nvPr>
            <p:ph type="pic" sz="quarter" idx="10"/>
          </p:nvPr>
        </p:nvSpPr>
        <p:spPr>
          <a:xfrm>
            <a:off x="3848100" y="711200"/>
            <a:ext cx="1498600" cy="3721100"/>
          </a:xfrm>
          <a:custGeom>
            <a:avLst/>
            <a:gdLst>
              <a:gd name="connsiteX0" fmla="*/ 0 w 1498600"/>
              <a:gd name="connsiteY0" fmla="*/ 0 h 3721100"/>
              <a:gd name="connsiteX1" fmla="*/ 1498600 w 1498600"/>
              <a:gd name="connsiteY1" fmla="*/ 0 h 3721100"/>
              <a:gd name="connsiteX2" fmla="*/ 1498600 w 1498600"/>
              <a:gd name="connsiteY2" fmla="*/ 3721100 h 3721100"/>
              <a:gd name="connsiteX3" fmla="*/ 0 w 1498600"/>
              <a:gd name="connsiteY3" fmla="*/ 3721100 h 3721100"/>
            </a:gdLst>
            <a:ahLst/>
            <a:cxnLst>
              <a:cxn ang="0">
                <a:pos x="connsiteX0" y="connsiteY0"/>
              </a:cxn>
              <a:cxn ang="0">
                <a:pos x="connsiteX1" y="connsiteY1"/>
              </a:cxn>
              <a:cxn ang="0">
                <a:pos x="connsiteX2" y="connsiteY2"/>
              </a:cxn>
              <a:cxn ang="0">
                <a:pos x="connsiteX3" y="connsiteY3"/>
              </a:cxn>
            </a:cxnLst>
            <a:rect l="l" t="t" r="r" b="b"/>
            <a:pathLst>
              <a:path w="1498600" h="3721100">
                <a:moveTo>
                  <a:pt x="0" y="0"/>
                </a:moveTo>
                <a:lnTo>
                  <a:pt x="1498600" y="0"/>
                </a:lnTo>
                <a:lnTo>
                  <a:pt x="1498600" y="3721100"/>
                </a:lnTo>
                <a:lnTo>
                  <a:pt x="0" y="3721100"/>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29872029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0">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B051C23-34D5-4DB6-AA5E-743913BE00F6}"/>
              </a:ext>
            </a:extLst>
          </p:cNvPr>
          <p:cNvSpPr>
            <a:spLocks noGrp="1"/>
          </p:cNvSpPr>
          <p:nvPr>
            <p:ph type="pic" sz="quarter" idx="10"/>
          </p:nvPr>
        </p:nvSpPr>
        <p:spPr>
          <a:xfrm>
            <a:off x="3120573" y="1"/>
            <a:ext cx="5225143" cy="1799771"/>
          </a:xfrm>
          <a:custGeom>
            <a:avLst/>
            <a:gdLst>
              <a:gd name="connsiteX0" fmla="*/ 0 w 5225143"/>
              <a:gd name="connsiteY0" fmla="*/ 0 h 1799771"/>
              <a:gd name="connsiteX1" fmla="*/ 5225143 w 5225143"/>
              <a:gd name="connsiteY1" fmla="*/ 0 h 1799771"/>
              <a:gd name="connsiteX2" fmla="*/ 5225143 w 5225143"/>
              <a:gd name="connsiteY2" fmla="*/ 1799771 h 1799771"/>
              <a:gd name="connsiteX3" fmla="*/ 0 w 5225143"/>
              <a:gd name="connsiteY3" fmla="*/ 1799771 h 1799771"/>
            </a:gdLst>
            <a:ahLst/>
            <a:cxnLst>
              <a:cxn ang="0">
                <a:pos x="connsiteX0" y="connsiteY0"/>
              </a:cxn>
              <a:cxn ang="0">
                <a:pos x="connsiteX1" y="connsiteY1"/>
              </a:cxn>
              <a:cxn ang="0">
                <a:pos x="connsiteX2" y="connsiteY2"/>
              </a:cxn>
              <a:cxn ang="0">
                <a:pos x="connsiteX3" y="connsiteY3"/>
              </a:cxn>
            </a:cxnLst>
            <a:rect l="l" t="t" r="r" b="b"/>
            <a:pathLst>
              <a:path w="5225143" h="1799771">
                <a:moveTo>
                  <a:pt x="0" y="0"/>
                </a:moveTo>
                <a:lnTo>
                  <a:pt x="5225143" y="0"/>
                </a:lnTo>
                <a:lnTo>
                  <a:pt x="5225143" y="1799771"/>
                </a:lnTo>
                <a:lnTo>
                  <a:pt x="0" y="1799771"/>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9597172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1">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0FA36624-AB78-4B51-ACDF-FFE932C75812}"/>
              </a:ext>
            </a:extLst>
          </p:cNvPr>
          <p:cNvSpPr>
            <a:spLocks noGrp="1"/>
          </p:cNvSpPr>
          <p:nvPr>
            <p:ph type="pic" sz="quarter" idx="10"/>
          </p:nvPr>
        </p:nvSpPr>
        <p:spPr>
          <a:xfrm>
            <a:off x="803454" y="609600"/>
            <a:ext cx="1533704" cy="1533704"/>
          </a:xfrm>
          <a:custGeom>
            <a:avLst/>
            <a:gdLst>
              <a:gd name="connsiteX0" fmla="*/ 255622 w 1533704"/>
              <a:gd name="connsiteY0" fmla="*/ 0 h 1533704"/>
              <a:gd name="connsiteX1" fmla="*/ 1278082 w 1533704"/>
              <a:gd name="connsiteY1" fmla="*/ 0 h 1533704"/>
              <a:gd name="connsiteX2" fmla="*/ 1533704 w 1533704"/>
              <a:gd name="connsiteY2" fmla="*/ 255622 h 1533704"/>
              <a:gd name="connsiteX3" fmla="*/ 1533704 w 1533704"/>
              <a:gd name="connsiteY3" fmla="*/ 1278082 h 1533704"/>
              <a:gd name="connsiteX4" fmla="*/ 1278082 w 1533704"/>
              <a:gd name="connsiteY4" fmla="*/ 1533704 h 1533704"/>
              <a:gd name="connsiteX5" fmla="*/ 255622 w 1533704"/>
              <a:gd name="connsiteY5" fmla="*/ 1533704 h 1533704"/>
              <a:gd name="connsiteX6" fmla="*/ 0 w 1533704"/>
              <a:gd name="connsiteY6" fmla="*/ 1278082 h 1533704"/>
              <a:gd name="connsiteX7" fmla="*/ 0 w 1533704"/>
              <a:gd name="connsiteY7" fmla="*/ 255622 h 1533704"/>
              <a:gd name="connsiteX8" fmla="*/ 255622 w 1533704"/>
              <a:gd name="connsiteY8" fmla="*/ 0 h 1533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704" h="1533704">
                <a:moveTo>
                  <a:pt x="255622" y="0"/>
                </a:moveTo>
                <a:lnTo>
                  <a:pt x="1278082" y="0"/>
                </a:lnTo>
                <a:cubicBezTo>
                  <a:pt x="1419258" y="0"/>
                  <a:pt x="1533704" y="114446"/>
                  <a:pt x="1533704" y="255622"/>
                </a:cubicBezTo>
                <a:lnTo>
                  <a:pt x="1533704" y="1278082"/>
                </a:lnTo>
                <a:cubicBezTo>
                  <a:pt x="1533704" y="1419258"/>
                  <a:pt x="1419258" y="1533704"/>
                  <a:pt x="1278082" y="1533704"/>
                </a:cubicBezTo>
                <a:lnTo>
                  <a:pt x="255622" y="1533704"/>
                </a:lnTo>
                <a:cubicBezTo>
                  <a:pt x="114446" y="1533704"/>
                  <a:pt x="0" y="1419258"/>
                  <a:pt x="0" y="1278082"/>
                </a:cubicBezTo>
                <a:lnTo>
                  <a:pt x="0" y="255622"/>
                </a:lnTo>
                <a:cubicBezTo>
                  <a:pt x="0" y="114446"/>
                  <a:pt x="114446" y="0"/>
                  <a:pt x="255622" y="0"/>
                </a:cubicBezTo>
                <a:close/>
              </a:path>
            </a:pathLst>
          </a:custGeom>
        </p:spPr>
        <p:txBody>
          <a:bodyPr wrap="square">
            <a:noAutofit/>
          </a:bodyPr>
          <a:lstStyle/>
          <a:p>
            <a:r>
              <a:rPr lang="fr-FR"/>
              <a:t>Cliquez sur l'icône pour ajouter une image</a:t>
            </a:r>
            <a:endParaRPr lang="en-US"/>
          </a:p>
        </p:txBody>
      </p:sp>
      <p:sp>
        <p:nvSpPr>
          <p:cNvPr id="13" name="Picture Placeholder 12">
            <a:extLst>
              <a:ext uri="{FF2B5EF4-FFF2-40B4-BE49-F238E27FC236}">
                <a16:creationId xmlns:a16="http://schemas.microsoft.com/office/drawing/2014/main" id="{6D554EF8-1CD0-46CE-8307-AE8525753318}"/>
              </a:ext>
            </a:extLst>
          </p:cNvPr>
          <p:cNvSpPr>
            <a:spLocks noGrp="1"/>
          </p:cNvSpPr>
          <p:nvPr>
            <p:ph type="pic" sz="quarter" idx="11"/>
          </p:nvPr>
        </p:nvSpPr>
        <p:spPr>
          <a:xfrm>
            <a:off x="2804583" y="609600"/>
            <a:ext cx="1533704" cy="1533704"/>
          </a:xfrm>
          <a:custGeom>
            <a:avLst/>
            <a:gdLst>
              <a:gd name="connsiteX0" fmla="*/ 255622 w 1533704"/>
              <a:gd name="connsiteY0" fmla="*/ 0 h 1533704"/>
              <a:gd name="connsiteX1" fmla="*/ 1278082 w 1533704"/>
              <a:gd name="connsiteY1" fmla="*/ 0 h 1533704"/>
              <a:gd name="connsiteX2" fmla="*/ 1533704 w 1533704"/>
              <a:gd name="connsiteY2" fmla="*/ 255622 h 1533704"/>
              <a:gd name="connsiteX3" fmla="*/ 1533704 w 1533704"/>
              <a:gd name="connsiteY3" fmla="*/ 1278082 h 1533704"/>
              <a:gd name="connsiteX4" fmla="*/ 1278082 w 1533704"/>
              <a:gd name="connsiteY4" fmla="*/ 1533704 h 1533704"/>
              <a:gd name="connsiteX5" fmla="*/ 255622 w 1533704"/>
              <a:gd name="connsiteY5" fmla="*/ 1533704 h 1533704"/>
              <a:gd name="connsiteX6" fmla="*/ 0 w 1533704"/>
              <a:gd name="connsiteY6" fmla="*/ 1278082 h 1533704"/>
              <a:gd name="connsiteX7" fmla="*/ 0 w 1533704"/>
              <a:gd name="connsiteY7" fmla="*/ 255622 h 1533704"/>
              <a:gd name="connsiteX8" fmla="*/ 255622 w 1533704"/>
              <a:gd name="connsiteY8" fmla="*/ 0 h 1533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704" h="1533704">
                <a:moveTo>
                  <a:pt x="255622" y="0"/>
                </a:moveTo>
                <a:lnTo>
                  <a:pt x="1278082" y="0"/>
                </a:lnTo>
                <a:cubicBezTo>
                  <a:pt x="1419258" y="0"/>
                  <a:pt x="1533704" y="114446"/>
                  <a:pt x="1533704" y="255622"/>
                </a:cubicBezTo>
                <a:lnTo>
                  <a:pt x="1533704" y="1278082"/>
                </a:lnTo>
                <a:cubicBezTo>
                  <a:pt x="1533704" y="1419258"/>
                  <a:pt x="1419258" y="1533704"/>
                  <a:pt x="1278082" y="1533704"/>
                </a:cubicBezTo>
                <a:lnTo>
                  <a:pt x="255622" y="1533704"/>
                </a:lnTo>
                <a:cubicBezTo>
                  <a:pt x="114446" y="1533704"/>
                  <a:pt x="0" y="1419258"/>
                  <a:pt x="0" y="1278082"/>
                </a:cubicBezTo>
                <a:lnTo>
                  <a:pt x="0" y="255622"/>
                </a:lnTo>
                <a:cubicBezTo>
                  <a:pt x="0" y="114446"/>
                  <a:pt x="114446" y="0"/>
                  <a:pt x="255622" y="0"/>
                </a:cubicBezTo>
                <a:close/>
              </a:path>
            </a:pathLst>
          </a:custGeom>
        </p:spPr>
        <p:txBody>
          <a:bodyPr wrap="square">
            <a:noAutofit/>
          </a:bodyPr>
          <a:lstStyle/>
          <a:p>
            <a:r>
              <a:rPr lang="fr-FR"/>
              <a:t>Cliquez sur l'icône pour ajouter une image</a:t>
            </a:r>
            <a:endParaRPr lang="en-US"/>
          </a:p>
        </p:txBody>
      </p:sp>
      <p:sp>
        <p:nvSpPr>
          <p:cNvPr id="12" name="Picture Placeholder 11">
            <a:extLst>
              <a:ext uri="{FF2B5EF4-FFF2-40B4-BE49-F238E27FC236}">
                <a16:creationId xmlns:a16="http://schemas.microsoft.com/office/drawing/2014/main" id="{F3336964-53C1-4AB2-A993-0858C7BEBB03}"/>
              </a:ext>
            </a:extLst>
          </p:cNvPr>
          <p:cNvSpPr>
            <a:spLocks noGrp="1"/>
          </p:cNvSpPr>
          <p:nvPr>
            <p:ph type="pic" sz="quarter" idx="12"/>
          </p:nvPr>
        </p:nvSpPr>
        <p:spPr>
          <a:xfrm>
            <a:off x="4805712" y="609600"/>
            <a:ext cx="1533704" cy="1533704"/>
          </a:xfrm>
          <a:custGeom>
            <a:avLst/>
            <a:gdLst>
              <a:gd name="connsiteX0" fmla="*/ 255622 w 1533704"/>
              <a:gd name="connsiteY0" fmla="*/ 0 h 1533704"/>
              <a:gd name="connsiteX1" fmla="*/ 1278082 w 1533704"/>
              <a:gd name="connsiteY1" fmla="*/ 0 h 1533704"/>
              <a:gd name="connsiteX2" fmla="*/ 1533704 w 1533704"/>
              <a:gd name="connsiteY2" fmla="*/ 255622 h 1533704"/>
              <a:gd name="connsiteX3" fmla="*/ 1533704 w 1533704"/>
              <a:gd name="connsiteY3" fmla="*/ 1278082 h 1533704"/>
              <a:gd name="connsiteX4" fmla="*/ 1278082 w 1533704"/>
              <a:gd name="connsiteY4" fmla="*/ 1533704 h 1533704"/>
              <a:gd name="connsiteX5" fmla="*/ 255622 w 1533704"/>
              <a:gd name="connsiteY5" fmla="*/ 1533704 h 1533704"/>
              <a:gd name="connsiteX6" fmla="*/ 0 w 1533704"/>
              <a:gd name="connsiteY6" fmla="*/ 1278082 h 1533704"/>
              <a:gd name="connsiteX7" fmla="*/ 0 w 1533704"/>
              <a:gd name="connsiteY7" fmla="*/ 255622 h 1533704"/>
              <a:gd name="connsiteX8" fmla="*/ 255622 w 1533704"/>
              <a:gd name="connsiteY8" fmla="*/ 0 h 1533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704" h="1533704">
                <a:moveTo>
                  <a:pt x="255622" y="0"/>
                </a:moveTo>
                <a:lnTo>
                  <a:pt x="1278082" y="0"/>
                </a:lnTo>
                <a:cubicBezTo>
                  <a:pt x="1419258" y="0"/>
                  <a:pt x="1533704" y="114446"/>
                  <a:pt x="1533704" y="255622"/>
                </a:cubicBezTo>
                <a:lnTo>
                  <a:pt x="1533704" y="1278082"/>
                </a:lnTo>
                <a:cubicBezTo>
                  <a:pt x="1533704" y="1419258"/>
                  <a:pt x="1419258" y="1533704"/>
                  <a:pt x="1278082" y="1533704"/>
                </a:cubicBezTo>
                <a:lnTo>
                  <a:pt x="255622" y="1533704"/>
                </a:lnTo>
                <a:cubicBezTo>
                  <a:pt x="114446" y="1533704"/>
                  <a:pt x="0" y="1419258"/>
                  <a:pt x="0" y="1278082"/>
                </a:cubicBezTo>
                <a:lnTo>
                  <a:pt x="0" y="255622"/>
                </a:lnTo>
                <a:cubicBezTo>
                  <a:pt x="0" y="114446"/>
                  <a:pt x="114446" y="0"/>
                  <a:pt x="255622" y="0"/>
                </a:cubicBezTo>
                <a:close/>
              </a:path>
            </a:pathLst>
          </a:custGeom>
        </p:spPr>
        <p:txBody>
          <a:bodyPr wrap="square">
            <a:noAutofit/>
          </a:bodyPr>
          <a:lstStyle/>
          <a:p>
            <a:r>
              <a:rPr lang="fr-FR"/>
              <a:t>Cliquez sur l'icône pour ajouter une image</a:t>
            </a:r>
            <a:endParaRPr lang="en-US"/>
          </a:p>
        </p:txBody>
      </p:sp>
      <p:sp>
        <p:nvSpPr>
          <p:cNvPr id="11" name="Picture Placeholder 10">
            <a:extLst>
              <a:ext uri="{FF2B5EF4-FFF2-40B4-BE49-F238E27FC236}">
                <a16:creationId xmlns:a16="http://schemas.microsoft.com/office/drawing/2014/main" id="{B33A8F3B-63B5-4557-8516-0120CA98C082}"/>
              </a:ext>
            </a:extLst>
          </p:cNvPr>
          <p:cNvSpPr>
            <a:spLocks noGrp="1"/>
          </p:cNvSpPr>
          <p:nvPr>
            <p:ph type="pic" sz="quarter" idx="13"/>
          </p:nvPr>
        </p:nvSpPr>
        <p:spPr>
          <a:xfrm>
            <a:off x="6806842" y="609600"/>
            <a:ext cx="1533704" cy="1533704"/>
          </a:xfrm>
          <a:custGeom>
            <a:avLst/>
            <a:gdLst>
              <a:gd name="connsiteX0" fmla="*/ 255622 w 1533704"/>
              <a:gd name="connsiteY0" fmla="*/ 0 h 1533704"/>
              <a:gd name="connsiteX1" fmla="*/ 1278082 w 1533704"/>
              <a:gd name="connsiteY1" fmla="*/ 0 h 1533704"/>
              <a:gd name="connsiteX2" fmla="*/ 1533704 w 1533704"/>
              <a:gd name="connsiteY2" fmla="*/ 255622 h 1533704"/>
              <a:gd name="connsiteX3" fmla="*/ 1533704 w 1533704"/>
              <a:gd name="connsiteY3" fmla="*/ 1278082 h 1533704"/>
              <a:gd name="connsiteX4" fmla="*/ 1278082 w 1533704"/>
              <a:gd name="connsiteY4" fmla="*/ 1533704 h 1533704"/>
              <a:gd name="connsiteX5" fmla="*/ 255622 w 1533704"/>
              <a:gd name="connsiteY5" fmla="*/ 1533704 h 1533704"/>
              <a:gd name="connsiteX6" fmla="*/ 0 w 1533704"/>
              <a:gd name="connsiteY6" fmla="*/ 1278082 h 1533704"/>
              <a:gd name="connsiteX7" fmla="*/ 0 w 1533704"/>
              <a:gd name="connsiteY7" fmla="*/ 255622 h 1533704"/>
              <a:gd name="connsiteX8" fmla="*/ 255622 w 1533704"/>
              <a:gd name="connsiteY8" fmla="*/ 0 h 1533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704" h="1533704">
                <a:moveTo>
                  <a:pt x="255622" y="0"/>
                </a:moveTo>
                <a:lnTo>
                  <a:pt x="1278082" y="0"/>
                </a:lnTo>
                <a:cubicBezTo>
                  <a:pt x="1419258" y="0"/>
                  <a:pt x="1533704" y="114446"/>
                  <a:pt x="1533704" y="255622"/>
                </a:cubicBezTo>
                <a:lnTo>
                  <a:pt x="1533704" y="1278082"/>
                </a:lnTo>
                <a:cubicBezTo>
                  <a:pt x="1533704" y="1419258"/>
                  <a:pt x="1419258" y="1533704"/>
                  <a:pt x="1278082" y="1533704"/>
                </a:cubicBezTo>
                <a:lnTo>
                  <a:pt x="255622" y="1533704"/>
                </a:lnTo>
                <a:cubicBezTo>
                  <a:pt x="114446" y="1533704"/>
                  <a:pt x="0" y="1419258"/>
                  <a:pt x="0" y="1278082"/>
                </a:cubicBezTo>
                <a:lnTo>
                  <a:pt x="0" y="255622"/>
                </a:lnTo>
                <a:cubicBezTo>
                  <a:pt x="0" y="114446"/>
                  <a:pt x="114446" y="0"/>
                  <a:pt x="255622" y="0"/>
                </a:cubicBez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12160571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2">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F2F6979C-4ABA-4A3F-B216-F66E72DAE3FA}"/>
              </a:ext>
            </a:extLst>
          </p:cNvPr>
          <p:cNvSpPr>
            <a:spLocks noGrp="1"/>
          </p:cNvSpPr>
          <p:nvPr>
            <p:ph type="pic" sz="quarter" idx="10"/>
          </p:nvPr>
        </p:nvSpPr>
        <p:spPr>
          <a:xfrm>
            <a:off x="4151086" y="601888"/>
            <a:ext cx="1190172" cy="1190172"/>
          </a:xfrm>
          <a:custGeom>
            <a:avLst/>
            <a:gdLst>
              <a:gd name="connsiteX0" fmla="*/ 595086 w 1190172"/>
              <a:gd name="connsiteY0" fmla="*/ 0 h 1190172"/>
              <a:gd name="connsiteX1" fmla="*/ 1190172 w 1190172"/>
              <a:gd name="connsiteY1" fmla="*/ 595086 h 1190172"/>
              <a:gd name="connsiteX2" fmla="*/ 595086 w 1190172"/>
              <a:gd name="connsiteY2" fmla="*/ 1190172 h 1190172"/>
              <a:gd name="connsiteX3" fmla="*/ 0 w 1190172"/>
              <a:gd name="connsiteY3" fmla="*/ 595086 h 1190172"/>
              <a:gd name="connsiteX4" fmla="*/ 595086 w 1190172"/>
              <a:gd name="connsiteY4" fmla="*/ 0 h 1190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172" h="1190172">
                <a:moveTo>
                  <a:pt x="595086" y="0"/>
                </a:moveTo>
                <a:cubicBezTo>
                  <a:pt x="923743" y="0"/>
                  <a:pt x="1190172" y="266429"/>
                  <a:pt x="1190172" y="595086"/>
                </a:cubicBezTo>
                <a:cubicBezTo>
                  <a:pt x="1190172" y="923743"/>
                  <a:pt x="923743" y="1190172"/>
                  <a:pt x="595086" y="1190172"/>
                </a:cubicBezTo>
                <a:cubicBezTo>
                  <a:pt x="266429" y="1190172"/>
                  <a:pt x="0" y="923743"/>
                  <a:pt x="0" y="595086"/>
                </a:cubicBezTo>
                <a:cubicBezTo>
                  <a:pt x="0" y="266429"/>
                  <a:pt x="266429" y="0"/>
                  <a:pt x="595086" y="0"/>
                </a:cubicBezTo>
                <a:close/>
              </a:path>
            </a:pathLst>
          </a:custGeom>
        </p:spPr>
        <p:txBody>
          <a:bodyPr wrap="square">
            <a:noAutofit/>
          </a:bodyPr>
          <a:lstStyle/>
          <a:p>
            <a:r>
              <a:rPr lang="fr-FR"/>
              <a:t>Cliquez sur l'icône pour ajouter une image</a:t>
            </a:r>
            <a:endParaRPr lang="en-US"/>
          </a:p>
        </p:txBody>
      </p:sp>
      <p:sp>
        <p:nvSpPr>
          <p:cNvPr id="11" name="Picture Placeholder 10">
            <a:extLst>
              <a:ext uri="{FF2B5EF4-FFF2-40B4-BE49-F238E27FC236}">
                <a16:creationId xmlns:a16="http://schemas.microsoft.com/office/drawing/2014/main" id="{061F3A15-69FA-4200-8AE6-4006AF0D21E1}"/>
              </a:ext>
            </a:extLst>
          </p:cNvPr>
          <p:cNvSpPr>
            <a:spLocks noGrp="1"/>
          </p:cNvSpPr>
          <p:nvPr>
            <p:ph type="pic" sz="quarter" idx="11"/>
          </p:nvPr>
        </p:nvSpPr>
        <p:spPr>
          <a:xfrm>
            <a:off x="4151086" y="1976664"/>
            <a:ext cx="1190172" cy="1190172"/>
          </a:xfrm>
          <a:custGeom>
            <a:avLst/>
            <a:gdLst>
              <a:gd name="connsiteX0" fmla="*/ 595086 w 1190172"/>
              <a:gd name="connsiteY0" fmla="*/ 0 h 1190172"/>
              <a:gd name="connsiteX1" fmla="*/ 1190172 w 1190172"/>
              <a:gd name="connsiteY1" fmla="*/ 595086 h 1190172"/>
              <a:gd name="connsiteX2" fmla="*/ 595086 w 1190172"/>
              <a:gd name="connsiteY2" fmla="*/ 1190172 h 1190172"/>
              <a:gd name="connsiteX3" fmla="*/ 0 w 1190172"/>
              <a:gd name="connsiteY3" fmla="*/ 595086 h 1190172"/>
              <a:gd name="connsiteX4" fmla="*/ 595086 w 1190172"/>
              <a:gd name="connsiteY4" fmla="*/ 0 h 1190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172" h="1190172">
                <a:moveTo>
                  <a:pt x="595086" y="0"/>
                </a:moveTo>
                <a:cubicBezTo>
                  <a:pt x="923743" y="0"/>
                  <a:pt x="1190172" y="266429"/>
                  <a:pt x="1190172" y="595086"/>
                </a:cubicBezTo>
                <a:cubicBezTo>
                  <a:pt x="1190172" y="923743"/>
                  <a:pt x="923743" y="1190172"/>
                  <a:pt x="595086" y="1190172"/>
                </a:cubicBezTo>
                <a:cubicBezTo>
                  <a:pt x="266429" y="1190172"/>
                  <a:pt x="0" y="923743"/>
                  <a:pt x="0" y="595086"/>
                </a:cubicBezTo>
                <a:cubicBezTo>
                  <a:pt x="0" y="266429"/>
                  <a:pt x="266429" y="0"/>
                  <a:pt x="595086" y="0"/>
                </a:cubicBezTo>
                <a:close/>
              </a:path>
            </a:pathLst>
          </a:custGeom>
        </p:spPr>
        <p:txBody>
          <a:bodyPr wrap="square">
            <a:noAutofit/>
          </a:bodyPr>
          <a:lstStyle/>
          <a:p>
            <a:r>
              <a:rPr lang="fr-FR"/>
              <a:t>Cliquez sur l'icône pour ajouter une image</a:t>
            </a:r>
            <a:endParaRPr lang="en-US"/>
          </a:p>
        </p:txBody>
      </p:sp>
      <p:sp>
        <p:nvSpPr>
          <p:cNvPr id="10" name="Picture Placeholder 9">
            <a:extLst>
              <a:ext uri="{FF2B5EF4-FFF2-40B4-BE49-F238E27FC236}">
                <a16:creationId xmlns:a16="http://schemas.microsoft.com/office/drawing/2014/main" id="{DBBE86A8-523B-4F98-AA90-D9713861CD51}"/>
              </a:ext>
            </a:extLst>
          </p:cNvPr>
          <p:cNvSpPr>
            <a:spLocks noGrp="1"/>
          </p:cNvSpPr>
          <p:nvPr>
            <p:ph type="pic" sz="quarter" idx="12"/>
          </p:nvPr>
        </p:nvSpPr>
        <p:spPr>
          <a:xfrm>
            <a:off x="4151086" y="3351440"/>
            <a:ext cx="1190172" cy="1190172"/>
          </a:xfrm>
          <a:custGeom>
            <a:avLst/>
            <a:gdLst>
              <a:gd name="connsiteX0" fmla="*/ 595086 w 1190172"/>
              <a:gd name="connsiteY0" fmla="*/ 0 h 1190172"/>
              <a:gd name="connsiteX1" fmla="*/ 1190172 w 1190172"/>
              <a:gd name="connsiteY1" fmla="*/ 595086 h 1190172"/>
              <a:gd name="connsiteX2" fmla="*/ 595086 w 1190172"/>
              <a:gd name="connsiteY2" fmla="*/ 1190172 h 1190172"/>
              <a:gd name="connsiteX3" fmla="*/ 0 w 1190172"/>
              <a:gd name="connsiteY3" fmla="*/ 595086 h 1190172"/>
              <a:gd name="connsiteX4" fmla="*/ 595086 w 1190172"/>
              <a:gd name="connsiteY4" fmla="*/ 0 h 1190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172" h="1190172">
                <a:moveTo>
                  <a:pt x="595086" y="0"/>
                </a:moveTo>
                <a:cubicBezTo>
                  <a:pt x="923743" y="0"/>
                  <a:pt x="1190172" y="266429"/>
                  <a:pt x="1190172" y="595086"/>
                </a:cubicBezTo>
                <a:cubicBezTo>
                  <a:pt x="1190172" y="923743"/>
                  <a:pt x="923743" y="1190172"/>
                  <a:pt x="595086" y="1190172"/>
                </a:cubicBezTo>
                <a:cubicBezTo>
                  <a:pt x="266429" y="1190172"/>
                  <a:pt x="0" y="923743"/>
                  <a:pt x="0" y="595086"/>
                </a:cubicBezTo>
                <a:cubicBezTo>
                  <a:pt x="0" y="266429"/>
                  <a:pt x="266429" y="0"/>
                  <a:pt x="595086" y="0"/>
                </a:cubicBez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11020051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1">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50897F50-CABF-45BD-95A5-156BAB949037}"/>
              </a:ext>
            </a:extLst>
          </p:cNvPr>
          <p:cNvSpPr>
            <a:spLocks noGrp="1"/>
          </p:cNvSpPr>
          <p:nvPr>
            <p:ph type="pic" sz="quarter" idx="10"/>
          </p:nvPr>
        </p:nvSpPr>
        <p:spPr>
          <a:xfrm>
            <a:off x="5880100" y="1841500"/>
            <a:ext cx="2565400" cy="3302000"/>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15050131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3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503153E-71BA-4C9C-8C5D-393070BF44BC}"/>
              </a:ext>
            </a:extLst>
          </p:cNvPr>
          <p:cNvSpPr>
            <a:spLocks noGrp="1"/>
          </p:cNvSpPr>
          <p:nvPr>
            <p:ph type="pic" sz="quarter" idx="10"/>
          </p:nvPr>
        </p:nvSpPr>
        <p:spPr>
          <a:xfrm>
            <a:off x="0" y="0"/>
            <a:ext cx="3729038" cy="5143500"/>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5015989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3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BFE36D2E-8C77-4636-9545-A7BDFF64C478}"/>
              </a:ext>
            </a:extLst>
          </p:cNvPr>
          <p:cNvSpPr>
            <a:spLocks noGrp="1"/>
          </p:cNvSpPr>
          <p:nvPr>
            <p:ph type="pic" sz="quarter" idx="10"/>
          </p:nvPr>
        </p:nvSpPr>
        <p:spPr>
          <a:xfrm>
            <a:off x="4572001" y="703943"/>
            <a:ext cx="1894114" cy="1867807"/>
          </a:xfrm>
          <a:custGeom>
            <a:avLst/>
            <a:gdLst>
              <a:gd name="connsiteX0" fmla="*/ 0 w 1894114"/>
              <a:gd name="connsiteY0" fmla="*/ 0 h 1867807"/>
              <a:gd name="connsiteX1" fmla="*/ 1894114 w 1894114"/>
              <a:gd name="connsiteY1" fmla="*/ 0 h 1867807"/>
              <a:gd name="connsiteX2" fmla="*/ 1894114 w 1894114"/>
              <a:gd name="connsiteY2" fmla="*/ 1867807 h 1867807"/>
              <a:gd name="connsiteX3" fmla="*/ 0 w 1894114"/>
              <a:gd name="connsiteY3" fmla="*/ 1867807 h 1867807"/>
            </a:gdLst>
            <a:ahLst/>
            <a:cxnLst>
              <a:cxn ang="0">
                <a:pos x="connsiteX0" y="connsiteY0"/>
              </a:cxn>
              <a:cxn ang="0">
                <a:pos x="connsiteX1" y="connsiteY1"/>
              </a:cxn>
              <a:cxn ang="0">
                <a:pos x="connsiteX2" y="connsiteY2"/>
              </a:cxn>
              <a:cxn ang="0">
                <a:pos x="connsiteX3" y="connsiteY3"/>
              </a:cxn>
            </a:cxnLst>
            <a:rect l="l" t="t" r="r" b="b"/>
            <a:pathLst>
              <a:path w="1894114" h="1867807">
                <a:moveTo>
                  <a:pt x="0" y="0"/>
                </a:moveTo>
                <a:lnTo>
                  <a:pt x="1894114" y="0"/>
                </a:lnTo>
                <a:lnTo>
                  <a:pt x="1894114" y="1867807"/>
                </a:lnTo>
                <a:lnTo>
                  <a:pt x="0" y="1867807"/>
                </a:lnTo>
                <a:close/>
              </a:path>
            </a:pathLst>
          </a:custGeom>
        </p:spPr>
        <p:txBody>
          <a:bodyPr wrap="square">
            <a:noAutofit/>
          </a:bodyPr>
          <a:lstStyle/>
          <a:p>
            <a:r>
              <a:rPr lang="fr-FR"/>
              <a:t>Cliquez sur l'icône pour ajouter une image</a:t>
            </a:r>
            <a:endParaRPr lang="en-US"/>
          </a:p>
        </p:txBody>
      </p:sp>
      <p:sp>
        <p:nvSpPr>
          <p:cNvPr id="16" name="Picture Placeholder 15">
            <a:extLst>
              <a:ext uri="{FF2B5EF4-FFF2-40B4-BE49-F238E27FC236}">
                <a16:creationId xmlns:a16="http://schemas.microsoft.com/office/drawing/2014/main" id="{C797EF23-2091-486A-AB85-8B68867F3A91}"/>
              </a:ext>
            </a:extLst>
          </p:cNvPr>
          <p:cNvSpPr>
            <a:spLocks noGrp="1"/>
          </p:cNvSpPr>
          <p:nvPr>
            <p:ph type="pic" sz="quarter" idx="11"/>
          </p:nvPr>
        </p:nvSpPr>
        <p:spPr>
          <a:xfrm>
            <a:off x="6466115" y="703943"/>
            <a:ext cx="1894114" cy="1867807"/>
          </a:xfrm>
          <a:custGeom>
            <a:avLst/>
            <a:gdLst>
              <a:gd name="connsiteX0" fmla="*/ 0 w 1894114"/>
              <a:gd name="connsiteY0" fmla="*/ 0 h 1867807"/>
              <a:gd name="connsiteX1" fmla="*/ 1894114 w 1894114"/>
              <a:gd name="connsiteY1" fmla="*/ 0 h 1867807"/>
              <a:gd name="connsiteX2" fmla="*/ 1894114 w 1894114"/>
              <a:gd name="connsiteY2" fmla="*/ 1867807 h 1867807"/>
              <a:gd name="connsiteX3" fmla="*/ 0 w 1894114"/>
              <a:gd name="connsiteY3" fmla="*/ 1867807 h 1867807"/>
            </a:gdLst>
            <a:ahLst/>
            <a:cxnLst>
              <a:cxn ang="0">
                <a:pos x="connsiteX0" y="connsiteY0"/>
              </a:cxn>
              <a:cxn ang="0">
                <a:pos x="connsiteX1" y="connsiteY1"/>
              </a:cxn>
              <a:cxn ang="0">
                <a:pos x="connsiteX2" y="connsiteY2"/>
              </a:cxn>
              <a:cxn ang="0">
                <a:pos x="connsiteX3" y="connsiteY3"/>
              </a:cxn>
            </a:cxnLst>
            <a:rect l="l" t="t" r="r" b="b"/>
            <a:pathLst>
              <a:path w="1894114" h="1867807">
                <a:moveTo>
                  <a:pt x="0" y="0"/>
                </a:moveTo>
                <a:lnTo>
                  <a:pt x="1894114" y="0"/>
                </a:lnTo>
                <a:lnTo>
                  <a:pt x="1894114" y="1867807"/>
                </a:lnTo>
                <a:lnTo>
                  <a:pt x="0" y="1867807"/>
                </a:lnTo>
                <a:close/>
              </a:path>
            </a:pathLst>
          </a:custGeom>
        </p:spPr>
        <p:txBody>
          <a:bodyPr wrap="square">
            <a:noAutofit/>
          </a:bodyPr>
          <a:lstStyle/>
          <a:p>
            <a:r>
              <a:rPr lang="fr-FR"/>
              <a:t>Cliquez sur l'icône pour ajouter une image</a:t>
            </a:r>
            <a:endParaRPr lang="en-US"/>
          </a:p>
        </p:txBody>
      </p:sp>
      <p:sp>
        <p:nvSpPr>
          <p:cNvPr id="15" name="Picture Placeholder 14">
            <a:extLst>
              <a:ext uri="{FF2B5EF4-FFF2-40B4-BE49-F238E27FC236}">
                <a16:creationId xmlns:a16="http://schemas.microsoft.com/office/drawing/2014/main" id="{216B19E4-037F-4C15-8397-B750A0FB1FA5}"/>
              </a:ext>
            </a:extLst>
          </p:cNvPr>
          <p:cNvSpPr>
            <a:spLocks noGrp="1"/>
          </p:cNvSpPr>
          <p:nvPr>
            <p:ph type="pic" sz="quarter" idx="13"/>
          </p:nvPr>
        </p:nvSpPr>
        <p:spPr>
          <a:xfrm>
            <a:off x="2677886" y="2571750"/>
            <a:ext cx="3788229" cy="1867807"/>
          </a:xfrm>
          <a:custGeom>
            <a:avLst/>
            <a:gdLst>
              <a:gd name="connsiteX0" fmla="*/ 0 w 3788229"/>
              <a:gd name="connsiteY0" fmla="*/ 0 h 1867807"/>
              <a:gd name="connsiteX1" fmla="*/ 3788229 w 3788229"/>
              <a:gd name="connsiteY1" fmla="*/ 0 h 1867807"/>
              <a:gd name="connsiteX2" fmla="*/ 3788229 w 3788229"/>
              <a:gd name="connsiteY2" fmla="*/ 1867807 h 1867807"/>
              <a:gd name="connsiteX3" fmla="*/ 0 w 3788229"/>
              <a:gd name="connsiteY3" fmla="*/ 1867807 h 1867807"/>
            </a:gdLst>
            <a:ahLst/>
            <a:cxnLst>
              <a:cxn ang="0">
                <a:pos x="connsiteX0" y="connsiteY0"/>
              </a:cxn>
              <a:cxn ang="0">
                <a:pos x="connsiteX1" y="connsiteY1"/>
              </a:cxn>
              <a:cxn ang="0">
                <a:pos x="connsiteX2" y="connsiteY2"/>
              </a:cxn>
              <a:cxn ang="0">
                <a:pos x="connsiteX3" y="connsiteY3"/>
              </a:cxn>
            </a:cxnLst>
            <a:rect l="l" t="t" r="r" b="b"/>
            <a:pathLst>
              <a:path w="3788229" h="1867807">
                <a:moveTo>
                  <a:pt x="0" y="0"/>
                </a:moveTo>
                <a:lnTo>
                  <a:pt x="3788229" y="0"/>
                </a:lnTo>
                <a:lnTo>
                  <a:pt x="3788229" y="1867807"/>
                </a:lnTo>
                <a:lnTo>
                  <a:pt x="0" y="1867807"/>
                </a:lnTo>
                <a:close/>
              </a:path>
            </a:pathLst>
          </a:custGeom>
        </p:spPr>
        <p:txBody>
          <a:bodyPr wrap="square">
            <a:noAutofit/>
          </a:bodyPr>
          <a:lstStyle/>
          <a:p>
            <a:r>
              <a:rPr lang="fr-FR"/>
              <a:t>Cliquez sur l'icône pour ajouter une image</a:t>
            </a:r>
            <a:endParaRPr lang="en-US"/>
          </a:p>
        </p:txBody>
      </p:sp>
      <p:sp>
        <p:nvSpPr>
          <p:cNvPr id="14" name="Picture Placeholder 13">
            <a:extLst>
              <a:ext uri="{FF2B5EF4-FFF2-40B4-BE49-F238E27FC236}">
                <a16:creationId xmlns:a16="http://schemas.microsoft.com/office/drawing/2014/main" id="{E8C959CD-8F4D-4023-94F2-8ADF82FA42D3}"/>
              </a:ext>
            </a:extLst>
          </p:cNvPr>
          <p:cNvSpPr>
            <a:spLocks noGrp="1"/>
          </p:cNvSpPr>
          <p:nvPr>
            <p:ph type="pic" sz="quarter" idx="14"/>
          </p:nvPr>
        </p:nvSpPr>
        <p:spPr>
          <a:xfrm>
            <a:off x="783772" y="2571750"/>
            <a:ext cx="1894114" cy="1867807"/>
          </a:xfrm>
          <a:custGeom>
            <a:avLst/>
            <a:gdLst>
              <a:gd name="connsiteX0" fmla="*/ 0 w 1894114"/>
              <a:gd name="connsiteY0" fmla="*/ 0 h 1867807"/>
              <a:gd name="connsiteX1" fmla="*/ 1894114 w 1894114"/>
              <a:gd name="connsiteY1" fmla="*/ 0 h 1867807"/>
              <a:gd name="connsiteX2" fmla="*/ 1894114 w 1894114"/>
              <a:gd name="connsiteY2" fmla="*/ 1867807 h 1867807"/>
              <a:gd name="connsiteX3" fmla="*/ 0 w 1894114"/>
              <a:gd name="connsiteY3" fmla="*/ 1867807 h 1867807"/>
            </a:gdLst>
            <a:ahLst/>
            <a:cxnLst>
              <a:cxn ang="0">
                <a:pos x="connsiteX0" y="connsiteY0"/>
              </a:cxn>
              <a:cxn ang="0">
                <a:pos x="connsiteX1" y="connsiteY1"/>
              </a:cxn>
              <a:cxn ang="0">
                <a:pos x="connsiteX2" y="connsiteY2"/>
              </a:cxn>
              <a:cxn ang="0">
                <a:pos x="connsiteX3" y="connsiteY3"/>
              </a:cxn>
            </a:cxnLst>
            <a:rect l="l" t="t" r="r" b="b"/>
            <a:pathLst>
              <a:path w="1894114" h="1867807">
                <a:moveTo>
                  <a:pt x="0" y="0"/>
                </a:moveTo>
                <a:lnTo>
                  <a:pt x="1894114" y="0"/>
                </a:lnTo>
                <a:lnTo>
                  <a:pt x="1894114" y="1867807"/>
                </a:lnTo>
                <a:lnTo>
                  <a:pt x="0" y="1867807"/>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26564465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31">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756F56C-5873-4EDC-9C71-7B6F06D3456F}"/>
              </a:ext>
            </a:extLst>
          </p:cNvPr>
          <p:cNvSpPr>
            <a:spLocks noGrp="1"/>
          </p:cNvSpPr>
          <p:nvPr>
            <p:ph type="pic" sz="quarter" idx="10"/>
          </p:nvPr>
        </p:nvSpPr>
        <p:spPr>
          <a:xfrm>
            <a:off x="0" y="0"/>
            <a:ext cx="2946400" cy="2571750"/>
          </a:xfrm>
          <a:custGeom>
            <a:avLst/>
            <a:gdLst>
              <a:gd name="connsiteX0" fmla="*/ 0 w 2946400"/>
              <a:gd name="connsiteY0" fmla="*/ 0 h 2571750"/>
              <a:gd name="connsiteX1" fmla="*/ 2946400 w 2946400"/>
              <a:gd name="connsiteY1" fmla="*/ 0 h 2571750"/>
              <a:gd name="connsiteX2" fmla="*/ 2946400 w 2946400"/>
              <a:gd name="connsiteY2" fmla="*/ 2571750 h 2571750"/>
              <a:gd name="connsiteX3" fmla="*/ 0 w 2946400"/>
              <a:gd name="connsiteY3" fmla="*/ 2571750 h 2571750"/>
            </a:gdLst>
            <a:ahLst/>
            <a:cxnLst>
              <a:cxn ang="0">
                <a:pos x="connsiteX0" y="connsiteY0"/>
              </a:cxn>
              <a:cxn ang="0">
                <a:pos x="connsiteX1" y="connsiteY1"/>
              </a:cxn>
              <a:cxn ang="0">
                <a:pos x="connsiteX2" y="connsiteY2"/>
              </a:cxn>
              <a:cxn ang="0">
                <a:pos x="connsiteX3" y="connsiteY3"/>
              </a:cxn>
            </a:cxnLst>
            <a:rect l="l" t="t" r="r" b="b"/>
            <a:pathLst>
              <a:path w="2946400" h="2571750">
                <a:moveTo>
                  <a:pt x="0" y="0"/>
                </a:moveTo>
                <a:lnTo>
                  <a:pt x="2946400" y="0"/>
                </a:lnTo>
                <a:lnTo>
                  <a:pt x="2946400" y="2571750"/>
                </a:lnTo>
                <a:lnTo>
                  <a:pt x="0" y="2571750"/>
                </a:lnTo>
                <a:close/>
              </a:path>
            </a:pathLst>
          </a:custGeom>
        </p:spPr>
        <p:txBody>
          <a:bodyPr wrap="square">
            <a:noAutofit/>
          </a:bodyPr>
          <a:lstStyle/>
          <a:p>
            <a:r>
              <a:rPr lang="fr-FR"/>
              <a:t>Cliquez sur l'icône pour ajouter une image</a:t>
            </a:r>
            <a:endParaRPr lang="en-US"/>
          </a:p>
        </p:txBody>
      </p:sp>
      <p:sp>
        <p:nvSpPr>
          <p:cNvPr id="7" name="Picture Placeholder 6">
            <a:extLst>
              <a:ext uri="{FF2B5EF4-FFF2-40B4-BE49-F238E27FC236}">
                <a16:creationId xmlns:a16="http://schemas.microsoft.com/office/drawing/2014/main" id="{8DA57A57-3EC3-4A6B-8AC1-BA944F194F88}"/>
              </a:ext>
            </a:extLst>
          </p:cNvPr>
          <p:cNvSpPr>
            <a:spLocks noGrp="1"/>
          </p:cNvSpPr>
          <p:nvPr>
            <p:ph type="pic" sz="quarter" idx="11"/>
          </p:nvPr>
        </p:nvSpPr>
        <p:spPr>
          <a:xfrm>
            <a:off x="2946400" y="0"/>
            <a:ext cx="2946400" cy="2571750"/>
          </a:xfrm>
          <a:custGeom>
            <a:avLst/>
            <a:gdLst>
              <a:gd name="connsiteX0" fmla="*/ 0 w 2946400"/>
              <a:gd name="connsiteY0" fmla="*/ 0 h 2571750"/>
              <a:gd name="connsiteX1" fmla="*/ 2946400 w 2946400"/>
              <a:gd name="connsiteY1" fmla="*/ 0 h 2571750"/>
              <a:gd name="connsiteX2" fmla="*/ 2946400 w 2946400"/>
              <a:gd name="connsiteY2" fmla="*/ 2571750 h 2571750"/>
              <a:gd name="connsiteX3" fmla="*/ 0 w 2946400"/>
              <a:gd name="connsiteY3" fmla="*/ 2571750 h 2571750"/>
            </a:gdLst>
            <a:ahLst/>
            <a:cxnLst>
              <a:cxn ang="0">
                <a:pos x="connsiteX0" y="connsiteY0"/>
              </a:cxn>
              <a:cxn ang="0">
                <a:pos x="connsiteX1" y="connsiteY1"/>
              </a:cxn>
              <a:cxn ang="0">
                <a:pos x="connsiteX2" y="connsiteY2"/>
              </a:cxn>
              <a:cxn ang="0">
                <a:pos x="connsiteX3" y="connsiteY3"/>
              </a:cxn>
            </a:cxnLst>
            <a:rect l="l" t="t" r="r" b="b"/>
            <a:pathLst>
              <a:path w="2946400" h="2571750">
                <a:moveTo>
                  <a:pt x="0" y="0"/>
                </a:moveTo>
                <a:lnTo>
                  <a:pt x="2946400" y="0"/>
                </a:lnTo>
                <a:lnTo>
                  <a:pt x="2946400" y="2571750"/>
                </a:lnTo>
                <a:lnTo>
                  <a:pt x="0" y="2571750"/>
                </a:lnTo>
                <a:close/>
              </a:path>
            </a:pathLst>
          </a:custGeom>
        </p:spPr>
        <p:txBody>
          <a:bodyPr wrap="square">
            <a:noAutofit/>
          </a:bodyPr>
          <a:lstStyle/>
          <a:p>
            <a:r>
              <a:rPr lang="fr-FR"/>
              <a:t>Cliquez sur l'icône pour ajouter une image</a:t>
            </a:r>
            <a:endParaRPr lang="en-US"/>
          </a:p>
        </p:txBody>
      </p:sp>
      <p:sp>
        <p:nvSpPr>
          <p:cNvPr id="8" name="Picture Placeholder 7">
            <a:extLst>
              <a:ext uri="{FF2B5EF4-FFF2-40B4-BE49-F238E27FC236}">
                <a16:creationId xmlns:a16="http://schemas.microsoft.com/office/drawing/2014/main" id="{112385E0-0E97-454D-8692-76B3E1972D67}"/>
              </a:ext>
            </a:extLst>
          </p:cNvPr>
          <p:cNvSpPr>
            <a:spLocks noGrp="1"/>
          </p:cNvSpPr>
          <p:nvPr>
            <p:ph type="pic" sz="quarter" idx="12"/>
          </p:nvPr>
        </p:nvSpPr>
        <p:spPr>
          <a:xfrm>
            <a:off x="0" y="2571750"/>
            <a:ext cx="2946400" cy="2571750"/>
          </a:xfrm>
          <a:custGeom>
            <a:avLst/>
            <a:gdLst>
              <a:gd name="connsiteX0" fmla="*/ 0 w 2946400"/>
              <a:gd name="connsiteY0" fmla="*/ 0 h 2571750"/>
              <a:gd name="connsiteX1" fmla="*/ 2946400 w 2946400"/>
              <a:gd name="connsiteY1" fmla="*/ 0 h 2571750"/>
              <a:gd name="connsiteX2" fmla="*/ 2946400 w 2946400"/>
              <a:gd name="connsiteY2" fmla="*/ 2571750 h 2571750"/>
              <a:gd name="connsiteX3" fmla="*/ 0 w 2946400"/>
              <a:gd name="connsiteY3" fmla="*/ 2571750 h 2571750"/>
            </a:gdLst>
            <a:ahLst/>
            <a:cxnLst>
              <a:cxn ang="0">
                <a:pos x="connsiteX0" y="connsiteY0"/>
              </a:cxn>
              <a:cxn ang="0">
                <a:pos x="connsiteX1" y="connsiteY1"/>
              </a:cxn>
              <a:cxn ang="0">
                <a:pos x="connsiteX2" y="connsiteY2"/>
              </a:cxn>
              <a:cxn ang="0">
                <a:pos x="connsiteX3" y="connsiteY3"/>
              </a:cxn>
            </a:cxnLst>
            <a:rect l="l" t="t" r="r" b="b"/>
            <a:pathLst>
              <a:path w="2946400" h="2571750">
                <a:moveTo>
                  <a:pt x="0" y="0"/>
                </a:moveTo>
                <a:lnTo>
                  <a:pt x="2946400" y="0"/>
                </a:lnTo>
                <a:lnTo>
                  <a:pt x="2946400" y="2571750"/>
                </a:lnTo>
                <a:lnTo>
                  <a:pt x="0" y="2571750"/>
                </a:lnTo>
                <a:close/>
              </a:path>
            </a:pathLst>
          </a:custGeom>
        </p:spPr>
        <p:txBody>
          <a:bodyPr wrap="square">
            <a:noAutofit/>
          </a:bodyPr>
          <a:lstStyle/>
          <a:p>
            <a:r>
              <a:rPr lang="fr-FR"/>
              <a:t>Cliquez sur l'icône pour ajouter une image</a:t>
            </a:r>
            <a:endParaRPr lang="en-US"/>
          </a:p>
        </p:txBody>
      </p:sp>
      <p:sp>
        <p:nvSpPr>
          <p:cNvPr id="9" name="Picture Placeholder 8">
            <a:extLst>
              <a:ext uri="{FF2B5EF4-FFF2-40B4-BE49-F238E27FC236}">
                <a16:creationId xmlns:a16="http://schemas.microsoft.com/office/drawing/2014/main" id="{0865A220-6738-414A-99EF-4FC577A422BA}"/>
              </a:ext>
            </a:extLst>
          </p:cNvPr>
          <p:cNvSpPr>
            <a:spLocks noGrp="1"/>
          </p:cNvSpPr>
          <p:nvPr>
            <p:ph type="pic" sz="quarter" idx="13"/>
          </p:nvPr>
        </p:nvSpPr>
        <p:spPr>
          <a:xfrm>
            <a:off x="5892800" y="2571750"/>
            <a:ext cx="1625600" cy="2571750"/>
          </a:xfrm>
          <a:custGeom>
            <a:avLst/>
            <a:gdLst>
              <a:gd name="connsiteX0" fmla="*/ 0 w 1625600"/>
              <a:gd name="connsiteY0" fmla="*/ 0 h 2571750"/>
              <a:gd name="connsiteX1" fmla="*/ 1625600 w 1625600"/>
              <a:gd name="connsiteY1" fmla="*/ 0 h 2571750"/>
              <a:gd name="connsiteX2" fmla="*/ 1625600 w 1625600"/>
              <a:gd name="connsiteY2" fmla="*/ 2571750 h 2571750"/>
              <a:gd name="connsiteX3" fmla="*/ 0 w 1625600"/>
              <a:gd name="connsiteY3" fmla="*/ 2571750 h 2571750"/>
            </a:gdLst>
            <a:ahLst/>
            <a:cxnLst>
              <a:cxn ang="0">
                <a:pos x="connsiteX0" y="connsiteY0"/>
              </a:cxn>
              <a:cxn ang="0">
                <a:pos x="connsiteX1" y="connsiteY1"/>
              </a:cxn>
              <a:cxn ang="0">
                <a:pos x="connsiteX2" y="connsiteY2"/>
              </a:cxn>
              <a:cxn ang="0">
                <a:pos x="connsiteX3" y="connsiteY3"/>
              </a:cxn>
            </a:cxnLst>
            <a:rect l="l" t="t" r="r" b="b"/>
            <a:pathLst>
              <a:path w="1625600" h="2571750">
                <a:moveTo>
                  <a:pt x="0" y="0"/>
                </a:moveTo>
                <a:lnTo>
                  <a:pt x="1625600" y="0"/>
                </a:lnTo>
                <a:lnTo>
                  <a:pt x="1625600" y="2571750"/>
                </a:lnTo>
                <a:lnTo>
                  <a:pt x="0" y="2571750"/>
                </a:lnTo>
                <a:close/>
              </a:path>
            </a:pathLst>
          </a:custGeom>
        </p:spPr>
        <p:txBody>
          <a:bodyPr wrap="square">
            <a:noAutofit/>
          </a:bodyPr>
          <a:lstStyle/>
          <a:p>
            <a:r>
              <a:rPr lang="fr-FR"/>
              <a:t>Cliquez sur l'icône pour ajouter une image</a:t>
            </a:r>
            <a:endParaRPr lang="en-US"/>
          </a:p>
        </p:txBody>
      </p:sp>
      <p:sp>
        <p:nvSpPr>
          <p:cNvPr id="10" name="Picture Placeholder 9">
            <a:extLst>
              <a:ext uri="{FF2B5EF4-FFF2-40B4-BE49-F238E27FC236}">
                <a16:creationId xmlns:a16="http://schemas.microsoft.com/office/drawing/2014/main" id="{6F65803B-7673-4DBA-8880-22DCFC29C5AA}"/>
              </a:ext>
            </a:extLst>
          </p:cNvPr>
          <p:cNvSpPr>
            <a:spLocks noGrp="1"/>
          </p:cNvSpPr>
          <p:nvPr>
            <p:ph type="pic" sz="quarter" idx="14"/>
          </p:nvPr>
        </p:nvSpPr>
        <p:spPr>
          <a:xfrm>
            <a:off x="5892800" y="0"/>
            <a:ext cx="1625600" cy="2571750"/>
          </a:xfrm>
          <a:custGeom>
            <a:avLst/>
            <a:gdLst>
              <a:gd name="connsiteX0" fmla="*/ 0 w 1625600"/>
              <a:gd name="connsiteY0" fmla="*/ 0 h 2571750"/>
              <a:gd name="connsiteX1" fmla="*/ 1625600 w 1625600"/>
              <a:gd name="connsiteY1" fmla="*/ 0 h 2571750"/>
              <a:gd name="connsiteX2" fmla="*/ 1625600 w 1625600"/>
              <a:gd name="connsiteY2" fmla="*/ 2571750 h 2571750"/>
              <a:gd name="connsiteX3" fmla="*/ 0 w 1625600"/>
              <a:gd name="connsiteY3" fmla="*/ 2571750 h 2571750"/>
            </a:gdLst>
            <a:ahLst/>
            <a:cxnLst>
              <a:cxn ang="0">
                <a:pos x="connsiteX0" y="connsiteY0"/>
              </a:cxn>
              <a:cxn ang="0">
                <a:pos x="connsiteX1" y="connsiteY1"/>
              </a:cxn>
              <a:cxn ang="0">
                <a:pos x="connsiteX2" y="connsiteY2"/>
              </a:cxn>
              <a:cxn ang="0">
                <a:pos x="connsiteX3" y="connsiteY3"/>
              </a:cxn>
            </a:cxnLst>
            <a:rect l="l" t="t" r="r" b="b"/>
            <a:pathLst>
              <a:path w="1625600" h="2571750">
                <a:moveTo>
                  <a:pt x="0" y="0"/>
                </a:moveTo>
                <a:lnTo>
                  <a:pt x="1625600" y="0"/>
                </a:lnTo>
                <a:lnTo>
                  <a:pt x="1625600" y="2571750"/>
                </a:lnTo>
                <a:lnTo>
                  <a:pt x="0" y="2571750"/>
                </a:lnTo>
                <a:close/>
              </a:path>
            </a:pathLst>
          </a:custGeom>
        </p:spPr>
        <p:txBody>
          <a:bodyPr wrap="square">
            <a:noAutofit/>
          </a:bodyPr>
          <a:lstStyle/>
          <a:p>
            <a:r>
              <a:rPr lang="fr-FR"/>
              <a:t>Cliquez sur l'icône pour ajouter une image</a:t>
            </a:r>
            <a:endParaRPr lang="en-US"/>
          </a:p>
        </p:txBody>
      </p:sp>
      <p:sp>
        <p:nvSpPr>
          <p:cNvPr id="11" name="Picture Placeholder 10">
            <a:extLst>
              <a:ext uri="{FF2B5EF4-FFF2-40B4-BE49-F238E27FC236}">
                <a16:creationId xmlns:a16="http://schemas.microsoft.com/office/drawing/2014/main" id="{D4050FC4-5CC7-4431-8BB7-6DC3E0B9F29D}"/>
              </a:ext>
            </a:extLst>
          </p:cNvPr>
          <p:cNvSpPr>
            <a:spLocks noGrp="1"/>
          </p:cNvSpPr>
          <p:nvPr>
            <p:ph type="pic" sz="quarter" idx="15"/>
          </p:nvPr>
        </p:nvSpPr>
        <p:spPr>
          <a:xfrm>
            <a:off x="7518400" y="0"/>
            <a:ext cx="1625600" cy="2571750"/>
          </a:xfrm>
          <a:custGeom>
            <a:avLst/>
            <a:gdLst>
              <a:gd name="connsiteX0" fmla="*/ 0 w 1625600"/>
              <a:gd name="connsiteY0" fmla="*/ 0 h 2571750"/>
              <a:gd name="connsiteX1" fmla="*/ 1625600 w 1625600"/>
              <a:gd name="connsiteY1" fmla="*/ 0 h 2571750"/>
              <a:gd name="connsiteX2" fmla="*/ 1625600 w 1625600"/>
              <a:gd name="connsiteY2" fmla="*/ 2571750 h 2571750"/>
              <a:gd name="connsiteX3" fmla="*/ 0 w 1625600"/>
              <a:gd name="connsiteY3" fmla="*/ 2571750 h 2571750"/>
            </a:gdLst>
            <a:ahLst/>
            <a:cxnLst>
              <a:cxn ang="0">
                <a:pos x="connsiteX0" y="connsiteY0"/>
              </a:cxn>
              <a:cxn ang="0">
                <a:pos x="connsiteX1" y="connsiteY1"/>
              </a:cxn>
              <a:cxn ang="0">
                <a:pos x="connsiteX2" y="connsiteY2"/>
              </a:cxn>
              <a:cxn ang="0">
                <a:pos x="connsiteX3" y="connsiteY3"/>
              </a:cxn>
            </a:cxnLst>
            <a:rect l="l" t="t" r="r" b="b"/>
            <a:pathLst>
              <a:path w="1625600" h="2571750">
                <a:moveTo>
                  <a:pt x="0" y="0"/>
                </a:moveTo>
                <a:lnTo>
                  <a:pt x="1625600" y="0"/>
                </a:lnTo>
                <a:lnTo>
                  <a:pt x="1625600" y="2571750"/>
                </a:lnTo>
                <a:lnTo>
                  <a:pt x="0" y="2571750"/>
                </a:lnTo>
                <a:close/>
              </a:path>
            </a:pathLst>
          </a:custGeom>
        </p:spPr>
        <p:txBody>
          <a:bodyPr wrap="square">
            <a:noAutofit/>
          </a:bodyPr>
          <a:lstStyle/>
          <a:p>
            <a:r>
              <a:rPr lang="fr-FR"/>
              <a:t>Cliquez sur l'icône pour ajouter une image</a:t>
            </a:r>
            <a:endParaRPr lang="en-US"/>
          </a:p>
        </p:txBody>
      </p:sp>
      <p:sp>
        <p:nvSpPr>
          <p:cNvPr id="12" name="Picture Placeholder 11">
            <a:extLst>
              <a:ext uri="{FF2B5EF4-FFF2-40B4-BE49-F238E27FC236}">
                <a16:creationId xmlns:a16="http://schemas.microsoft.com/office/drawing/2014/main" id="{9397E0F9-F9BA-4F18-83FB-B49600387090}"/>
              </a:ext>
            </a:extLst>
          </p:cNvPr>
          <p:cNvSpPr>
            <a:spLocks noGrp="1"/>
          </p:cNvSpPr>
          <p:nvPr>
            <p:ph type="pic" sz="quarter" idx="16"/>
          </p:nvPr>
        </p:nvSpPr>
        <p:spPr>
          <a:xfrm>
            <a:off x="7518400" y="2571750"/>
            <a:ext cx="1625600" cy="2571750"/>
          </a:xfrm>
          <a:custGeom>
            <a:avLst/>
            <a:gdLst>
              <a:gd name="connsiteX0" fmla="*/ 0 w 1625600"/>
              <a:gd name="connsiteY0" fmla="*/ 0 h 2571750"/>
              <a:gd name="connsiteX1" fmla="*/ 1625600 w 1625600"/>
              <a:gd name="connsiteY1" fmla="*/ 0 h 2571750"/>
              <a:gd name="connsiteX2" fmla="*/ 1625600 w 1625600"/>
              <a:gd name="connsiteY2" fmla="*/ 2571750 h 2571750"/>
              <a:gd name="connsiteX3" fmla="*/ 0 w 1625600"/>
              <a:gd name="connsiteY3" fmla="*/ 2571750 h 2571750"/>
            </a:gdLst>
            <a:ahLst/>
            <a:cxnLst>
              <a:cxn ang="0">
                <a:pos x="connsiteX0" y="connsiteY0"/>
              </a:cxn>
              <a:cxn ang="0">
                <a:pos x="connsiteX1" y="connsiteY1"/>
              </a:cxn>
              <a:cxn ang="0">
                <a:pos x="connsiteX2" y="connsiteY2"/>
              </a:cxn>
              <a:cxn ang="0">
                <a:pos x="connsiteX3" y="connsiteY3"/>
              </a:cxn>
            </a:cxnLst>
            <a:rect l="l" t="t" r="r" b="b"/>
            <a:pathLst>
              <a:path w="1625600" h="2571750">
                <a:moveTo>
                  <a:pt x="0" y="0"/>
                </a:moveTo>
                <a:lnTo>
                  <a:pt x="1625600" y="0"/>
                </a:lnTo>
                <a:lnTo>
                  <a:pt x="1625600" y="2571750"/>
                </a:lnTo>
                <a:lnTo>
                  <a:pt x="0" y="2571750"/>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30219034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31">
    <p:spTree>
      <p:nvGrpSpPr>
        <p:cNvPr id="1" name=""/>
        <p:cNvGrpSpPr/>
        <p:nvPr/>
      </p:nvGrpSpPr>
      <p:grpSpPr>
        <a:xfrm>
          <a:off x="0" y="0"/>
          <a:ext cx="0" cy="0"/>
          <a:chOff x="0" y="0"/>
          <a:chExt cx="0" cy="0"/>
        </a:xfrm>
      </p:grpSpPr>
      <p:sp>
        <p:nvSpPr>
          <p:cNvPr id="38" name="Picture Placeholder 37">
            <a:extLst>
              <a:ext uri="{FF2B5EF4-FFF2-40B4-BE49-F238E27FC236}">
                <a16:creationId xmlns:a16="http://schemas.microsoft.com/office/drawing/2014/main" id="{2FCF6D48-3280-44F2-A174-0F7CB7FAF7D5}"/>
              </a:ext>
            </a:extLst>
          </p:cNvPr>
          <p:cNvSpPr>
            <a:spLocks noGrp="1"/>
          </p:cNvSpPr>
          <p:nvPr>
            <p:ph type="pic" sz="quarter" idx="10"/>
          </p:nvPr>
        </p:nvSpPr>
        <p:spPr>
          <a:xfrm>
            <a:off x="4013739" y="943428"/>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39" name="Picture Placeholder 38">
            <a:extLst>
              <a:ext uri="{FF2B5EF4-FFF2-40B4-BE49-F238E27FC236}">
                <a16:creationId xmlns:a16="http://schemas.microsoft.com/office/drawing/2014/main" id="{9C01C5E2-F58D-4A6A-A274-6E38A194AFDE}"/>
              </a:ext>
            </a:extLst>
          </p:cNvPr>
          <p:cNvSpPr>
            <a:spLocks noGrp="1"/>
          </p:cNvSpPr>
          <p:nvPr>
            <p:ph type="pic" sz="quarter" idx="11"/>
          </p:nvPr>
        </p:nvSpPr>
        <p:spPr>
          <a:xfrm>
            <a:off x="5114066" y="943428"/>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dirty="0"/>
          </a:p>
        </p:txBody>
      </p:sp>
      <p:sp>
        <p:nvSpPr>
          <p:cNvPr id="40" name="Picture Placeholder 39">
            <a:extLst>
              <a:ext uri="{FF2B5EF4-FFF2-40B4-BE49-F238E27FC236}">
                <a16:creationId xmlns:a16="http://schemas.microsoft.com/office/drawing/2014/main" id="{4DCF65BD-3B11-44E4-8662-4A50D5DD759C}"/>
              </a:ext>
            </a:extLst>
          </p:cNvPr>
          <p:cNvSpPr>
            <a:spLocks noGrp="1"/>
          </p:cNvSpPr>
          <p:nvPr>
            <p:ph type="pic" sz="quarter" idx="12"/>
          </p:nvPr>
        </p:nvSpPr>
        <p:spPr>
          <a:xfrm>
            <a:off x="6214393" y="943428"/>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dirty="0"/>
          </a:p>
        </p:txBody>
      </p:sp>
      <p:sp>
        <p:nvSpPr>
          <p:cNvPr id="41" name="Picture Placeholder 40">
            <a:extLst>
              <a:ext uri="{FF2B5EF4-FFF2-40B4-BE49-F238E27FC236}">
                <a16:creationId xmlns:a16="http://schemas.microsoft.com/office/drawing/2014/main" id="{B530D724-69BA-4BD9-B8E8-7C78F3F96D8C}"/>
              </a:ext>
            </a:extLst>
          </p:cNvPr>
          <p:cNvSpPr>
            <a:spLocks noGrp="1"/>
          </p:cNvSpPr>
          <p:nvPr>
            <p:ph type="pic" sz="quarter" idx="13"/>
          </p:nvPr>
        </p:nvSpPr>
        <p:spPr>
          <a:xfrm>
            <a:off x="7314720" y="943428"/>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dirty="0"/>
          </a:p>
        </p:txBody>
      </p:sp>
      <p:sp>
        <p:nvSpPr>
          <p:cNvPr id="44" name="Picture Placeholder 43">
            <a:extLst>
              <a:ext uri="{FF2B5EF4-FFF2-40B4-BE49-F238E27FC236}">
                <a16:creationId xmlns:a16="http://schemas.microsoft.com/office/drawing/2014/main" id="{45ADAE31-172E-4E07-AEEA-E9045D42B306}"/>
              </a:ext>
            </a:extLst>
          </p:cNvPr>
          <p:cNvSpPr>
            <a:spLocks noGrp="1"/>
          </p:cNvSpPr>
          <p:nvPr>
            <p:ph type="pic" sz="quarter" idx="14"/>
          </p:nvPr>
        </p:nvSpPr>
        <p:spPr>
          <a:xfrm>
            <a:off x="4013739" y="2055555"/>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48" name="Picture Placeholder 47">
            <a:extLst>
              <a:ext uri="{FF2B5EF4-FFF2-40B4-BE49-F238E27FC236}">
                <a16:creationId xmlns:a16="http://schemas.microsoft.com/office/drawing/2014/main" id="{5084C984-61CA-40CE-9BAB-D988C6A91BAF}"/>
              </a:ext>
            </a:extLst>
          </p:cNvPr>
          <p:cNvSpPr>
            <a:spLocks noGrp="1"/>
          </p:cNvSpPr>
          <p:nvPr>
            <p:ph type="pic" sz="quarter" idx="15"/>
          </p:nvPr>
        </p:nvSpPr>
        <p:spPr>
          <a:xfrm>
            <a:off x="5114066" y="2055555"/>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dirty="0"/>
          </a:p>
        </p:txBody>
      </p:sp>
      <p:sp>
        <p:nvSpPr>
          <p:cNvPr id="47" name="Picture Placeholder 46">
            <a:extLst>
              <a:ext uri="{FF2B5EF4-FFF2-40B4-BE49-F238E27FC236}">
                <a16:creationId xmlns:a16="http://schemas.microsoft.com/office/drawing/2014/main" id="{B534EBF8-1A1A-44A2-89AF-DB4EB2D7B986}"/>
              </a:ext>
            </a:extLst>
          </p:cNvPr>
          <p:cNvSpPr>
            <a:spLocks noGrp="1"/>
          </p:cNvSpPr>
          <p:nvPr>
            <p:ph type="pic" sz="quarter" idx="16"/>
          </p:nvPr>
        </p:nvSpPr>
        <p:spPr>
          <a:xfrm>
            <a:off x="6214393" y="2055555"/>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dirty="0"/>
          </a:p>
        </p:txBody>
      </p:sp>
      <p:sp>
        <p:nvSpPr>
          <p:cNvPr id="43" name="Picture Placeholder 42">
            <a:extLst>
              <a:ext uri="{FF2B5EF4-FFF2-40B4-BE49-F238E27FC236}">
                <a16:creationId xmlns:a16="http://schemas.microsoft.com/office/drawing/2014/main" id="{B5CD12E3-0225-43FD-8603-BB7F904C1E6A}"/>
              </a:ext>
            </a:extLst>
          </p:cNvPr>
          <p:cNvSpPr>
            <a:spLocks noGrp="1"/>
          </p:cNvSpPr>
          <p:nvPr>
            <p:ph type="pic" sz="quarter" idx="17"/>
          </p:nvPr>
        </p:nvSpPr>
        <p:spPr>
          <a:xfrm>
            <a:off x="7314720" y="2055555"/>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dirty="0"/>
          </a:p>
        </p:txBody>
      </p:sp>
      <p:sp>
        <p:nvSpPr>
          <p:cNvPr id="37" name="Picture Placeholder 36">
            <a:extLst>
              <a:ext uri="{FF2B5EF4-FFF2-40B4-BE49-F238E27FC236}">
                <a16:creationId xmlns:a16="http://schemas.microsoft.com/office/drawing/2014/main" id="{77F3D7C1-20AC-4DB0-810F-A0EE4242AAA1}"/>
              </a:ext>
            </a:extLst>
          </p:cNvPr>
          <p:cNvSpPr>
            <a:spLocks noGrp="1"/>
          </p:cNvSpPr>
          <p:nvPr>
            <p:ph type="pic" sz="quarter" idx="18"/>
          </p:nvPr>
        </p:nvSpPr>
        <p:spPr>
          <a:xfrm>
            <a:off x="4013739" y="3167682"/>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45" name="Picture Placeholder 44">
            <a:extLst>
              <a:ext uri="{FF2B5EF4-FFF2-40B4-BE49-F238E27FC236}">
                <a16:creationId xmlns:a16="http://schemas.microsoft.com/office/drawing/2014/main" id="{F4490118-C53A-4E3D-B760-A4E372E0C287}"/>
              </a:ext>
            </a:extLst>
          </p:cNvPr>
          <p:cNvSpPr>
            <a:spLocks noGrp="1"/>
          </p:cNvSpPr>
          <p:nvPr>
            <p:ph type="pic" sz="quarter" idx="19"/>
          </p:nvPr>
        </p:nvSpPr>
        <p:spPr>
          <a:xfrm>
            <a:off x="5114066" y="3167682"/>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dirty="0"/>
          </a:p>
        </p:txBody>
      </p:sp>
      <p:sp>
        <p:nvSpPr>
          <p:cNvPr id="46" name="Picture Placeholder 45">
            <a:extLst>
              <a:ext uri="{FF2B5EF4-FFF2-40B4-BE49-F238E27FC236}">
                <a16:creationId xmlns:a16="http://schemas.microsoft.com/office/drawing/2014/main" id="{5F34AA83-4FE8-4656-AF97-92F8FFCD7B0F}"/>
              </a:ext>
            </a:extLst>
          </p:cNvPr>
          <p:cNvSpPr>
            <a:spLocks noGrp="1"/>
          </p:cNvSpPr>
          <p:nvPr>
            <p:ph type="pic" sz="quarter" idx="20"/>
          </p:nvPr>
        </p:nvSpPr>
        <p:spPr>
          <a:xfrm>
            <a:off x="6214393" y="3167682"/>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dirty="0"/>
          </a:p>
        </p:txBody>
      </p:sp>
      <p:sp>
        <p:nvSpPr>
          <p:cNvPr id="36" name="Picture Placeholder 35">
            <a:extLst>
              <a:ext uri="{FF2B5EF4-FFF2-40B4-BE49-F238E27FC236}">
                <a16:creationId xmlns:a16="http://schemas.microsoft.com/office/drawing/2014/main" id="{01A46BEE-1D4F-4F89-9049-148C73161DDD}"/>
              </a:ext>
            </a:extLst>
          </p:cNvPr>
          <p:cNvSpPr>
            <a:spLocks noGrp="1"/>
          </p:cNvSpPr>
          <p:nvPr>
            <p:ph type="pic" sz="quarter" idx="21"/>
          </p:nvPr>
        </p:nvSpPr>
        <p:spPr>
          <a:xfrm>
            <a:off x="7314720" y="3167682"/>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dirty="0"/>
          </a:p>
        </p:txBody>
      </p:sp>
    </p:spTree>
    <p:extLst>
      <p:ext uri="{BB962C8B-B14F-4D97-AF65-F5344CB8AC3E}">
        <p14:creationId xmlns:p14="http://schemas.microsoft.com/office/powerpoint/2010/main" val="24027836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31">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A17FA888-35C2-4AD4-BD6E-7839FA553D3E}"/>
              </a:ext>
            </a:extLst>
          </p:cNvPr>
          <p:cNvSpPr>
            <a:spLocks noGrp="1"/>
          </p:cNvSpPr>
          <p:nvPr>
            <p:ph type="pic" sz="quarter" idx="10"/>
          </p:nvPr>
        </p:nvSpPr>
        <p:spPr>
          <a:xfrm>
            <a:off x="854766" y="1776620"/>
            <a:ext cx="1769165" cy="1769165"/>
          </a:xfrm>
          <a:custGeom>
            <a:avLst/>
            <a:gdLst>
              <a:gd name="connsiteX0" fmla="*/ 0 w 1769165"/>
              <a:gd name="connsiteY0" fmla="*/ 0 h 1769165"/>
              <a:gd name="connsiteX1" fmla="*/ 1769165 w 1769165"/>
              <a:gd name="connsiteY1" fmla="*/ 0 h 1769165"/>
              <a:gd name="connsiteX2" fmla="*/ 1769165 w 1769165"/>
              <a:gd name="connsiteY2" fmla="*/ 1769165 h 1769165"/>
              <a:gd name="connsiteX3" fmla="*/ 0 w 1769165"/>
              <a:gd name="connsiteY3" fmla="*/ 1769165 h 1769165"/>
            </a:gdLst>
            <a:ahLst/>
            <a:cxnLst>
              <a:cxn ang="0">
                <a:pos x="connsiteX0" y="connsiteY0"/>
              </a:cxn>
              <a:cxn ang="0">
                <a:pos x="connsiteX1" y="connsiteY1"/>
              </a:cxn>
              <a:cxn ang="0">
                <a:pos x="connsiteX2" y="connsiteY2"/>
              </a:cxn>
              <a:cxn ang="0">
                <a:pos x="connsiteX3" y="connsiteY3"/>
              </a:cxn>
            </a:cxnLst>
            <a:rect l="l" t="t" r="r" b="b"/>
            <a:pathLst>
              <a:path w="1769165" h="1769165">
                <a:moveTo>
                  <a:pt x="0" y="0"/>
                </a:moveTo>
                <a:lnTo>
                  <a:pt x="1769165" y="0"/>
                </a:lnTo>
                <a:lnTo>
                  <a:pt x="1769165" y="1769165"/>
                </a:lnTo>
                <a:lnTo>
                  <a:pt x="0" y="1769165"/>
                </a:lnTo>
                <a:close/>
              </a:path>
            </a:pathLst>
          </a:custGeom>
        </p:spPr>
        <p:txBody>
          <a:bodyPr wrap="square">
            <a:noAutofit/>
          </a:bodyPr>
          <a:lstStyle/>
          <a:p>
            <a:r>
              <a:rPr lang="fr-FR"/>
              <a:t>Cliquez sur l'icône pour ajouter une image</a:t>
            </a:r>
            <a:endParaRPr lang="en-US"/>
          </a:p>
        </p:txBody>
      </p:sp>
      <p:sp>
        <p:nvSpPr>
          <p:cNvPr id="26" name="Picture Placeholder 25">
            <a:extLst>
              <a:ext uri="{FF2B5EF4-FFF2-40B4-BE49-F238E27FC236}">
                <a16:creationId xmlns:a16="http://schemas.microsoft.com/office/drawing/2014/main" id="{DB285269-C920-41A4-85B2-F49AEF05B8EB}"/>
              </a:ext>
            </a:extLst>
          </p:cNvPr>
          <p:cNvSpPr>
            <a:spLocks noGrp="1"/>
          </p:cNvSpPr>
          <p:nvPr>
            <p:ph type="pic" sz="quarter" idx="11"/>
          </p:nvPr>
        </p:nvSpPr>
        <p:spPr>
          <a:xfrm>
            <a:off x="2743200" y="1776620"/>
            <a:ext cx="1769165" cy="1769165"/>
          </a:xfrm>
          <a:custGeom>
            <a:avLst/>
            <a:gdLst>
              <a:gd name="connsiteX0" fmla="*/ 0 w 1769165"/>
              <a:gd name="connsiteY0" fmla="*/ 0 h 1769165"/>
              <a:gd name="connsiteX1" fmla="*/ 1769165 w 1769165"/>
              <a:gd name="connsiteY1" fmla="*/ 0 h 1769165"/>
              <a:gd name="connsiteX2" fmla="*/ 1769165 w 1769165"/>
              <a:gd name="connsiteY2" fmla="*/ 1769165 h 1769165"/>
              <a:gd name="connsiteX3" fmla="*/ 0 w 1769165"/>
              <a:gd name="connsiteY3" fmla="*/ 1769165 h 1769165"/>
            </a:gdLst>
            <a:ahLst/>
            <a:cxnLst>
              <a:cxn ang="0">
                <a:pos x="connsiteX0" y="connsiteY0"/>
              </a:cxn>
              <a:cxn ang="0">
                <a:pos x="connsiteX1" y="connsiteY1"/>
              </a:cxn>
              <a:cxn ang="0">
                <a:pos x="connsiteX2" y="connsiteY2"/>
              </a:cxn>
              <a:cxn ang="0">
                <a:pos x="connsiteX3" y="connsiteY3"/>
              </a:cxn>
            </a:cxnLst>
            <a:rect l="l" t="t" r="r" b="b"/>
            <a:pathLst>
              <a:path w="1769165" h="1769165">
                <a:moveTo>
                  <a:pt x="0" y="0"/>
                </a:moveTo>
                <a:lnTo>
                  <a:pt x="1769165" y="0"/>
                </a:lnTo>
                <a:lnTo>
                  <a:pt x="1769165" y="1769165"/>
                </a:lnTo>
                <a:lnTo>
                  <a:pt x="0" y="1769165"/>
                </a:lnTo>
                <a:close/>
              </a:path>
            </a:pathLst>
          </a:custGeom>
        </p:spPr>
        <p:txBody>
          <a:bodyPr wrap="square">
            <a:noAutofit/>
          </a:bodyPr>
          <a:lstStyle/>
          <a:p>
            <a:r>
              <a:rPr lang="fr-FR"/>
              <a:t>Cliquez sur l'icône pour ajouter une image</a:t>
            </a:r>
            <a:endParaRPr lang="en-US"/>
          </a:p>
        </p:txBody>
      </p:sp>
      <p:sp>
        <p:nvSpPr>
          <p:cNvPr id="25" name="Picture Placeholder 24">
            <a:extLst>
              <a:ext uri="{FF2B5EF4-FFF2-40B4-BE49-F238E27FC236}">
                <a16:creationId xmlns:a16="http://schemas.microsoft.com/office/drawing/2014/main" id="{1E86A95B-0E34-489E-814E-1EF3653C3D3B}"/>
              </a:ext>
            </a:extLst>
          </p:cNvPr>
          <p:cNvSpPr>
            <a:spLocks noGrp="1"/>
          </p:cNvSpPr>
          <p:nvPr>
            <p:ph type="pic" sz="quarter" idx="12"/>
          </p:nvPr>
        </p:nvSpPr>
        <p:spPr>
          <a:xfrm>
            <a:off x="4631634" y="1776620"/>
            <a:ext cx="1769165" cy="1769165"/>
          </a:xfrm>
          <a:custGeom>
            <a:avLst/>
            <a:gdLst>
              <a:gd name="connsiteX0" fmla="*/ 0 w 1769165"/>
              <a:gd name="connsiteY0" fmla="*/ 0 h 1769165"/>
              <a:gd name="connsiteX1" fmla="*/ 1769165 w 1769165"/>
              <a:gd name="connsiteY1" fmla="*/ 0 h 1769165"/>
              <a:gd name="connsiteX2" fmla="*/ 1769165 w 1769165"/>
              <a:gd name="connsiteY2" fmla="*/ 1769165 h 1769165"/>
              <a:gd name="connsiteX3" fmla="*/ 0 w 1769165"/>
              <a:gd name="connsiteY3" fmla="*/ 1769165 h 1769165"/>
            </a:gdLst>
            <a:ahLst/>
            <a:cxnLst>
              <a:cxn ang="0">
                <a:pos x="connsiteX0" y="connsiteY0"/>
              </a:cxn>
              <a:cxn ang="0">
                <a:pos x="connsiteX1" y="connsiteY1"/>
              </a:cxn>
              <a:cxn ang="0">
                <a:pos x="connsiteX2" y="connsiteY2"/>
              </a:cxn>
              <a:cxn ang="0">
                <a:pos x="connsiteX3" y="connsiteY3"/>
              </a:cxn>
            </a:cxnLst>
            <a:rect l="l" t="t" r="r" b="b"/>
            <a:pathLst>
              <a:path w="1769165" h="1769165">
                <a:moveTo>
                  <a:pt x="0" y="0"/>
                </a:moveTo>
                <a:lnTo>
                  <a:pt x="1769165" y="0"/>
                </a:lnTo>
                <a:lnTo>
                  <a:pt x="1769165" y="1769165"/>
                </a:lnTo>
                <a:lnTo>
                  <a:pt x="0" y="1769165"/>
                </a:lnTo>
                <a:close/>
              </a:path>
            </a:pathLst>
          </a:custGeom>
        </p:spPr>
        <p:txBody>
          <a:bodyPr wrap="square">
            <a:noAutofit/>
          </a:bodyPr>
          <a:lstStyle/>
          <a:p>
            <a:r>
              <a:rPr lang="fr-FR"/>
              <a:t>Cliquez sur l'icône pour ajouter une image</a:t>
            </a:r>
            <a:endParaRPr lang="en-US"/>
          </a:p>
        </p:txBody>
      </p:sp>
      <p:sp>
        <p:nvSpPr>
          <p:cNvPr id="24" name="Picture Placeholder 23">
            <a:extLst>
              <a:ext uri="{FF2B5EF4-FFF2-40B4-BE49-F238E27FC236}">
                <a16:creationId xmlns:a16="http://schemas.microsoft.com/office/drawing/2014/main" id="{4843ECDB-B5B1-4DE9-8432-C241F34C8368}"/>
              </a:ext>
            </a:extLst>
          </p:cNvPr>
          <p:cNvSpPr>
            <a:spLocks noGrp="1"/>
          </p:cNvSpPr>
          <p:nvPr>
            <p:ph type="pic" sz="quarter" idx="13"/>
          </p:nvPr>
        </p:nvSpPr>
        <p:spPr>
          <a:xfrm>
            <a:off x="6520069" y="1776620"/>
            <a:ext cx="1769165" cy="1769165"/>
          </a:xfrm>
          <a:custGeom>
            <a:avLst/>
            <a:gdLst>
              <a:gd name="connsiteX0" fmla="*/ 0 w 1769165"/>
              <a:gd name="connsiteY0" fmla="*/ 0 h 1769165"/>
              <a:gd name="connsiteX1" fmla="*/ 1769165 w 1769165"/>
              <a:gd name="connsiteY1" fmla="*/ 0 h 1769165"/>
              <a:gd name="connsiteX2" fmla="*/ 1769165 w 1769165"/>
              <a:gd name="connsiteY2" fmla="*/ 1769165 h 1769165"/>
              <a:gd name="connsiteX3" fmla="*/ 0 w 1769165"/>
              <a:gd name="connsiteY3" fmla="*/ 1769165 h 1769165"/>
            </a:gdLst>
            <a:ahLst/>
            <a:cxnLst>
              <a:cxn ang="0">
                <a:pos x="connsiteX0" y="connsiteY0"/>
              </a:cxn>
              <a:cxn ang="0">
                <a:pos x="connsiteX1" y="connsiteY1"/>
              </a:cxn>
              <a:cxn ang="0">
                <a:pos x="connsiteX2" y="connsiteY2"/>
              </a:cxn>
              <a:cxn ang="0">
                <a:pos x="connsiteX3" y="connsiteY3"/>
              </a:cxn>
            </a:cxnLst>
            <a:rect l="l" t="t" r="r" b="b"/>
            <a:pathLst>
              <a:path w="1769165" h="1769165">
                <a:moveTo>
                  <a:pt x="0" y="0"/>
                </a:moveTo>
                <a:lnTo>
                  <a:pt x="1769165" y="0"/>
                </a:lnTo>
                <a:lnTo>
                  <a:pt x="1769165" y="1769165"/>
                </a:lnTo>
                <a:lnTo>
                  <a:pt x="0" y="1769165"/>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16076885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31">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3571338B-A318-4944-A17B-ABAB17DEF9A5}"/>
              </a:ext>
            </a:extLst>
          </p:cNvPr>
          <p:cNvSpPr>
            <a:spLocks noGrp="1"/>
          </p:cNvSpPr>
          <p:nvPr>
            <p:ph type="pic" sz="quarter" idx="10"/>
          </p:nvPr>
        </p:nvSpPr>
        <p:spPr>
          <a:xfrm>
            <a:off x="3940175" y="574367"/>
            <a:ext cx="2754454" cy="1261376"/>
          </a:xfrm>
          <a:custGeom>
            <a:avLst/>
            <a:gdLst>
              <a:gd name="connsiteX0" fmla="*/ 0 w 2754454"/>
              <a:gd name="connsiteY0" fmla="*/ 0 h 1261376"/>
              <a:gd name="connsiteX1" fmla="*/ 2754454 w 2754454"/>
              <a:gd name="connsiteY1" fmla="*/ 0 h 1261376"/>
              <a:gd name="connsiteX2" fmla="*/ 2754454 w 2754454"/>
              <a:gd name="connsiteY2" fmla="*/ 1261376 h 1261376"/>
              <a:gd name="connsiteX3" fmla="*/ 0 w 2754454"/>
              <a:gd name="connsiteY3" fmla="*/ 1261376 h 1261376"/>
            </a:gdLst>
            <a:ahLst/>
            <a:cxnLst>
              <a:cxn ang="0">
                <a:pos x="connsiteX0" y="connsiteY0"/>
              </a:cxn>
              <a:cxn ang="0">
                <a:pos x="connsiteX1" y="connsiteY1"/>
              </a:cxn>
              <a:cxn ang="0">
                <a:pos x="connsiteX2" y="connsiteY2"/>
              </a:cxn>
              <a:cxn ang="0">
                <a:pos x="connsiteX3" y="connsiteY3"/>
              </a:cxn>
            </a:cxnLst>
            <a:rect l="l" t="t" r="r" b="b"/>
            <a:pathLst>
              <a:path w="2754454" h="1261376">
                <a:moveTo>
                  <a:pt x="0" y="0"/>
                </a:moveTo>
                <a:lnTo>
                  <a:pt x="2754454" y="0"/>
                </a:lnTo>
                <a:lnTo>
                  <a:pt x="2754454" y="1261376"/>
                </a:lnTo>
                <a:lnTo>
                  <a:pt x="0" y="1261376"/>
                </a:lnTo>
                <a:close/>
              </a:path>
            </a:pathLst>
          </a:custGeom>
        </p:spPr>
        <p:txBody>
          <a:bodyPr wrap="square">
            <a:noAutofit/>
          </a:bodyPr>
          <a:lstStyle/>
          <a:p>
            <a:r>
              <a:rPr lang="fr-FR"/>
              <a:t>Cliquez sur l'icône pour ajouter une image</a:t>
            </a:r>
            <a:endParaRPr lang="en-US"/>
          </a:p>
        </p:txBody>
      </p:sp>
      <p:sp>
        <p:nvSpPr>
          <p:cNvPr id="17" name="Picture Placeholder 16">
            <a:extLst>
              <a:ext uri="{FF2B5EF4-FFF2-40B4-BE49-F238E27FC236}">
                <a16:creationId xmlns:a16="http://schemas.microsoft.com/office/drawing/2014/main" id="{1CAEB955-5274-4AFC-B070-E8321C57AA15}"/>
              </a:ext>
            </a:extLst>
          </p:cNvPr>
          <p:cNvSpPr>
            <a:spLocks noGrp="1"/>
          </p:cNvSpPr>
          <p:nvPr>
            <p:ph type="pic" sz="quarter" idx="11"/>
          </p:nvPr>
        </p:nvSpPr>
        <p:spPr>
          <a:xfrm>
            <a:off x="6804808" y="574367"/>
            <a:ext cx="1688317" cy="1261376"/>
          </a:xfrm>
          <a:custGeom>
            <a:avLst/>
            <a:gdLst>
              <a:gd name="connsiteX0" fmla="*/ 0 w 1688317"/>
              <a:gd name="connsiteY0" fmla="*/ 0 h 1261376"/>
              <a:gd name="connsiteX1" fmla="*/ 1688317 w 1688317"/>
              <a:gd name="connsiteY1" fmla="*/ 0 h 1261376"/>
              <a:gd name="connsiteX2" fmla="*/ 1688317 w 1688317"/>
              <a:gd name="connsiteY2" fmla="*/ 1261376 h 1261376"/>
              <a:gd name="connsiteX3" fmla="*/ 0 w 1688317"/>
              <a:gd name="connsiteY3" fmla="*/ 1261376 h 1261376"/>
            </a:gdLst>
            <a:ahLst/>
            <a:cxnLst>
              <a:cxn ang="0">
                <a:pos x="connsiteX0" y="connsiteY0"/>
              </a:cxn>
              <a:cxn ang="0">
                <a:pos x="connsiteX1" y="connsiteY1"/>
              </a:cxn>
              <a:cxn ang="0">
                <a:pos x="connsiteX2" y="connsiteY2"/>
              </a:cxn>
              <a:cxn ang="0">
                <a:pos x="connsiteX3" y="connsiteY3"/>
              </a:cxn>
            </a:cxnLst>
            <a:rect l="l" t="t" r="r" b="b"/>
            <a:pathLst>
              <a:path w="1688317" h="1261376">
                <a:moveTo>
                  <a:pt x="0" y="0"/>
                </a:moveTo>
                <a:lnTo>
                  <a:pt x="1688317" y="0"/>
                </a:lnTo>
                <a:lnTo>
                  <a:pt x="1688317" y="1261376"/>
                </a:lnTo>
                <a:lnTo>
                  <a:pt x="0" y="1261376"/>
                </a:lnTo>
                <a:close/>
              </a:path>
            </a:pathLst>
          </a:custGeom>
        </p:spPr>
        <p:txBody>
          <a:bodyPr wrap="square">
            <a:noAutofit/>
          </a:bodyPr>
          <a:lstStyle/>
          <a:p>
            <a:r>
              <a:rPr lang="fr-FR"/>
              <a:t>Cliquez sur l'icône pour ajouter une image</a:t>
            </a:r>
            <a:endParaRPr lang="en-US"/>
          </a:p>
        </p:txBody>
      </p:sp>
      <p:sp>
        <p:nvSpPr>
          <p:cNvPr id="20" name="Picture Placeholder 19">
            <a:extLst>
              <a:ext uri="{FF2B5EF4-FFF2-40B4-BE49-F238E27FC236}">
                <a16:creationId xmlns:a16="http://schemas.microsoft.com/office/drawing/2014/main" id="{F4C21AC2-86ED-4C92-96EC-492C10D2DB93}"/>
              </a:ext>
            </a:extLst>
          </p:cNvPr>
          <p:cNvSpPr>
            <a:spLocks noGrp="1"/>
          </p:cNvSpPr>
          <p:nvPr>
            <p:ph type="pic" sz="quarter" idx="12"/>
          </p:nvPr>
        </p:nvSpPr>
        <p:spPr>
          <a:xfrm>
            <a:off x="3940177" y="3307757"/>
            <a:ext cx="1688317" cy="1261376"/>
          </a:xfrm>
          <a:custGeom>
            <a:avLst/>
            <a:gdLst>
              <a:gd name="connsiteX0" fmla="*/ 0 w 1688317"/>
              <a:gd name="connsiteY0" fmla="*/ 0 h 1261376"/>
              <a:gd name="connsiteX1" fmla="*/ 1688317 w 1688317"/>
              <a:gd name="connsiteY1" fmla="*/ 0 h 1261376"/>
              <a:gd name="connsiteX2" fmla="*/ 1688317 w 1688317"/>
              <a:gd name="connsiteY2" fmla="*/ 1261376 h 1261376"/>
              <a:gd name="connsiteX3" fmla="*/ 0 w 1688317"/>
              <a:gd name="connsiteY3" fmla="*/ 1261376 h 1261376"/>
            </a:gdLst>
            <a:ahLst/>
            <a:cxnLst>
              <a:cxn ang="0">
                <a:pos x="connsiteX0" y="connsiteY0"/>
              </a:cxn>
              <a:cxn ang="0">
                <a:pos x="connsiteX1" y="connsiteY1"/>
              </a:cxn>
              <a:cxn ang="0">
                <a:pos x="connsiteX2" y="connsiteY2"/>
              </a:cxn>
              <a:cxn ang="0">
                <a:pos x="connsiteX3" y="connsiteY3"/>
              </a:cxn>
            </a:cxnLst>
            <a:rect l="l" t="t" r="r" b="b"/>
            <a:pathLst>
              <a:path w="1688317" h="1261376">
                <a:moveTo>
                  <a:pt x="0" y="0"/>
                </a:moveTo>
                <a:lnTo>
                  <a:pt x="1688317" y="0"/>
                </a:lnTo>
                <a:lnTo>
                  <a:pt x="1688317" y="1261376"/>
                </a:lnTo>
                <a:lnTo>
                  <a:pt x="0" y="1261376"/>
                </a:lnTo>
                <a:close/>
              </a:path>
            </a:pathLst>
          </a:custGeom>
        </p:spPr>
        <p:txBody>
          <a:bodyPr wrap="square">
            <a:noAutofit/>
          </a:bodyPr>
          <a:lstStyle/>
          <a:p>
            <a:r>
              <a:rPr lang="fr-FR"/>
              <a:t>Cliquez sur l'icône pour ajouter une image</a:t>
            </a:r>
            <a:endParaRPr lang="en-US"/>
          </a:p>
        </p:txBody>
      </p:sp>
      <p:sp>
        <p:nvSpPr>
          <p:cNvPr id="21" name="Picture Placeholder 20">
            <a:extLst>
              <a:ext uri="{FF2B5EF4-FFF2-40B4-BE49-F238E27FC236}">
                <a16:creationId xmlns:a16="http://schemas.microsoft.com/office/drawing/2014/main" id="{BCA68E9E-254F-4BBF-82C6-46D5411A784C}"/>
              </a:ext>
            </a:extLst>
          </p:cNvPr>
          <p:cNvSpPr>
            <a:spLocks noGrp="1"/>
          </p:cNvSpPr>
          <p:nvPr>
            <p:ph type="pic" sz="quarter" idx="13"/>
          </p:nvPr>
        </p:nvSpPr>
        <p:spPr>
          <a:xfrm>
            <a:off x="5738670" y="3307757"/>
            <a:ext cx="2754454" cy="1261376"/>
          </a:xfrm>
          <a:custGeom>
            <a:avLst/>
            <a:gdLst>
              <a:gd name="connsiteX0" fmla="*/ 0 w 2754454"/>
              <a:gd name="connsiteY0" fmla="*/ 0 h 1261376"/>
              <a:gd name="connsiteX1" fmla="*/ 2754454 w 2754454"/>
              <a:gd name="connsiteY1" fmla="*/ 0 h 1261376"/>
              <a:gd name="connsiteX2" fmla="*/ 2754454 w 2754454"/>
              <a:gd name="connsiteY2" fmla="*/ 1261376 h 1261376"/>
              <a:gd name="connsiteX3" fmla="*/ 0 w 2754454"/>
              <a:gd name="connsiteY3" fmla="*/ 1261376 h 1261376"/>
            </a:gdLst>
            <a:ahLst/>
            <a:cxnLst>
              <a:cxn ang="0">
                <a:pos x="connsiteX0" y="connsiteY0"/>
              </a:cxn>
              <a:cxn ang="0">
                <a:pos x="connsiteX1" y="connsiteY1"/>
              </a:cxn>
              <a:cxn ang="0">
                <a:pos x="connsiteX2" y="connsiteY2"/>
              </a:cxn>
              <a:cxn ang="0">
                <a:pos x="connsiteX3" y="connsiteY3"/>
              </a:cxn>
            </a:cxnLst>
            <a:rect l="l" t="t" r="r" b="b"/>
            <a:pathLst>
              <a:path w="2754454" h="1261376">
                <a:moveTo>
                  <a:pt x="0" y="0"/>
                </a:moveTo>
                <a:lnTo>
                  <a:pt x="2754454" y="0"/>
                </a:lnTo>
                <a:lnTo>
                  <a:pt x="2754454" y="1261376"/>
                </a:lnTo>
                <a:lnTo>
                  <a:pt x="0" y="1261376"/>
                </a:lnTo>
                <a:close/>
              </a:path>
            </a:pathLst>
          </a:custGeom>
        </p:spPr>
        <p:txBody>
          <a:bodyPr wrap="square">
            <a:noAutofit/>
          </a:bodyPr>
          <a:lstStyle/>
          <a:p>
            <a:r>
              <a:rPr lang="fr-FR"/>
              <a:t>Cliquez sur l'icône pour ajouter une image</a:t>
            </a:r>
            <a:endParaRPr lang="en-US"/>
          </a:p>
        </p:txBody>
      </p:sp>
      <p:sp>
        <p:nvSpPr>
          <p:cNvPr id="19" name="Picture Placeholder 18">
            <a:extLst>
              <a:ext uri="{FF2B5EF4-FFF2-40B4-BE49-F238E27FC236}">
                <a16:creationId xmlns:a16="http://schemas.microsoft.com/office/drawing/2014/main" id="{B923CDC1-AA8B-4AF3-A90F-5F40ECBB542B}"/>
              </a:ext>
            </a:extLst>
          </p:cNvPr>
          <p:cNvSpPr>
            <a:spLocks noGrp="1"/>
          </p:cNvSpPr>
          <p:nvPr>
            <p:ph type="pic" sz="quarter" idx="14"/>
          </p:nvPr>
        </p:nvSpPr>
        <p:spPr>
          <a:xfrm>
            <a:off x="3940176" y="1941062"/>
            <a:ext cx="4552949" cy="1261376"/>
          </a:xfrm>
          <a:custGeom>
            <a:avLst/>
            <a:gdLst>
              <a:gd name="connsiteX0" fmla="*/ 0 w 4552949"/>
              <a:gd name="connsiteY0" fmla="*/ 0 h 1261376"/>
              <a:gd name="connsiteX1" fmla="*/ 4552949 w 4552949"/>
              <a:gd name="connsiteY1" fmla="*/ 0 h 1261376"/>
              <a:gd name="connsiteX2" fmla="*/ 4552949 w 4552949"/>
              <a:gd name="connsiteY2" fmla="*/ 1261376 h 1261376"/>
              <a:gd name="connsiteX3" fmla="*/ 0 w 4552949"/>
              <a:gd name="connsiteY3" fmla="*/ 1261376 h 1261376"/>
            </a:gdLst>
            <a:ahLst/>
            <a:cxnLst>
              <a:cxn ang="0">
                <a:pos x="connsiteX0" y="connsiteY0"/>
              </a:cxn>
              <a:cxn ang="0">
                <a:pos x="connsiteX1" y="connsiteY1"/>
              </a:cxn>
              <a:cxn ang="0">
                <a:pos x="connsiteX2" y="connsiteY2"/>
              </a:cxn>
              <a:cxn ang="0">
                <a:pos x="connsiteX3" y="connsiteY3"/>
              </a:cxn>
            </a:cxnLst>
            <a:rect l="l" t="t" r="r" b="b"/>
            <a:pathLst>
              <a:path w="4552949" h="1261376">
                <a:moveTo>
                  <a:pt x="0" y="0"/>
                </a:moveTo>
                <a:lnTo>
                  <a:pt x="4552949" y="0"/>
                </a:lnTo>
                <a:lnTo>
                  <a:pt x="4552949" y="1261376"/>
                </a:lnTo>
                <a:lnTo>
                  <a:pt x="0" y="1261376"/>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16415123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31">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E891252-0470-4E79-A049-1577A5FE1E47}"/>
              </a:ext>
            </a:extLst>
          </p:cNvPr>
          <p:cNvSpPr>
            <a:spLocks noGrp="1"/>
          </p:cNvSpPr>
          <p:nvPr>
            <p:ph type="pic" sz="quarter" idx="10"/>
          </p:nvPr>
        </p:nvSpPr>
        <p:spPr>
          <a:xfrm>
            <a:off x="0" y="0"/>
            <a:ext cx="9144000" cy="5143500"/>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24640634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93686A-DF1C-3AA1-FA89-F06E0F77BF6C}"/>
              </a:ext>
            </a:extLst>
          </p:cNvPr>
          <p:cNvSpPr>
            <a:spLocks noGrp="1"/>
          </p:cNvSpPr>
          <p:nvPr>
            <p:ph type="title"/>
          </p:nvPr>
        </p:nvSpPr>
        <p:spPr>
          <a:xfrm>
            <a:off x="628650" y="274638"/>
            <a:ext cx="7886700" cy="993775"/>
          </a:xfrm>
          <a:prstGeom prst="rect">
            <a:avLst/>
          </a:prstGeom>
        </p:spPr>
        <p:txBody>
          <a:bodyPr/>
          <a:lstStyle/>
          <a:p>
            <a:r>
              <a:rPr lang="fr-FR"/>
              <a:t>Modifiez le style du titre</a:t>
            </a:r>
            <a:endParaRPr lang="fr-CH"/>
          </a:p>
        </p:txBody>
      </p:sp>
    </p:spTree>
    <p:extLst>
      <p:ext uri="{BB962C8B-B14F-4D97-AF65-F5344CB8AC3E}">
        <p14:creationId xmlns:p14="http://schemas.microsoft.com/office/powerpoint/2010/main" val="29735011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42669A-8282-1246-38E6-0F0E264C2E4B}"/>
              </a:ext>
            </a:extLst>
          </p:cNvPr>
          <p:cNvSpPr>
            <a:spLocks noGrp="1"/>
          </p:cNvSpPr>
          <p:nvPr>
            <p:ph type="ctrTitle"/>
          </p:nvPr>
        </p:nvSpPr>
        <p:spPr>
          <a:xfrm>
            <a:off x="1143000" y="841375"/>
            <a:ext cx="6858000" cy="1790700"/>
          </a:xfrm>
        </p:spPr>
        <p:txBody>
          <a:bodyPr anchor="b"/>
          <a:lstStyle>
            <a:lvl1pPr algn="ctr">
              <a:defRPr sz="6000"/>
            </a:lvl1pPr>
          </a:lstStyle>
          <a:p>
            <a:r>
              <a:rPr lang="fr-FR"/>
              <a:t>Modifiez le style du titre</a:t>
            </a:r>
            <a:endParaRPr lang="fr-CH"/>
          </a:p>
        </p:txBody>
      </p:sp>
      <p:sp>
        <p:nvSpPr>
          <p:cNvPr id="3" name="Sous-titre 2">
            <a:extLst>
              <a:ext uri="{FF2B5EF4-FFF2-40B4-BE49-F238E27FC236}">
                <a16:creationId xmlns:a16="http://schemas.microsoft.com/office/drawing/2014/main" id="{7C3EA93E-0552-0403-EEA1-568BDA837A4D}"/>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H"/>
          </a:p>
        </p:txBody>
      </p:sp>
      <p:sp>
        <p:nvSpPr>
          <p:cNvPr id="4" name="Espace réservé de la date 3">
            <a:extLst>
              <a:ext uri="{FF2B5EF4-FFF2-40B4-BE49-F238E27FC236}">
                <a16:creationId xmlns:a16="http://schemas.microsoft.com/office/drawing/2014/main" id="{7AC95B0D-1BEE-1DC0-5FE1-21289FC6DB88}"/>
              </a:ext>
            </a:extLst>
          </p:cNvPr>
          <p:cNvSpPr>
            <a:spLocks noGrp="1"/>
          </p:cNvSpPr>
          <p:nvPr>
            <p:ph type="dt" sz="half" idx="10"/>
          </p:nvPr>
        </p:nvSpPr>
        <p:spPr/>
        <p:txBody>
          <a:bodyPr/>
          <a:lstStyle/>
          <a:p>
            <a:fld id="{49FDC65B-838B-4935-AE5F-054EAB8172D1}" type="datetimeFigureOut">
              <a:rPr lang="fr-CH" smtClean="0"/>
              <a:t>12.08.2025</a:t>
            </a:fld>
            <a:endParaRPr lang="fr-CH"/>
          </a:p>
        </p:txBody>
      </p:sp>
      <p:sp>
        <p:nvSpPr>
          <p:cNvPr id="5" name="Espace réservé du pied de page 4">
            <a:extLst>
              <a:ext uri="{FF2B5EF4-FFF2-40B4-BE49-F238E27FC236}">
                <a16:creationId xmlns:a16="http://schemas.microsoft.com/office/drawing/2014/main" id="{2A9AE877-0244-C96A-3998-5A36C2256624}"/>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82653AED-9B47-52E5-AADF-D71162EBDB47}"/>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40093263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F83950-1BB7-41B5-AE34-2BD290EDBA7F}"/>
              </a:ext>
            </a:extLst>
          </p:cNvPr>
          <p:cNvSpPr>
            <a:spLocks noGrp="1"/>
          </p:cNvSpPr>
          <p:nvPr>
            <p:ph type="title"/>
          </p:nvPr>
        </p:nvSpPr>
        <p:spPr/>
        <p:txBody>
          <a:bodyPr/>
          <a:lstStyle/>
          <a:p>
            <a:r>
              <a:rPr lang="fr-FR"/>
              <a:t>Modifiez le style du titre</a:t>
            </a:r>
            <a:endParaRPr lang="fr-CH"/>
          </a:p>
        </p:txBody>
      </p:sp>
      <p:sp>
        <p:nvSpPr>
          <p:cNvPr id="3" name="Espace réservé du contenu 2">
            <a:extLst>
              <a:ext uri="{FF2B5EF4-FFF2-40B4-BE49-F238E27FC236}">
                <a16:creationId xmlns:a16="http://schemas.microsoft.com/office/drawing/2014/main" id="{8C80207F-6973-9BCD-A41E-C41D2881131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DF68463A-A701-C76F-693C-C3747BA48CAA}"/>
              </a:ext>
            </a:extLst>
          </p:cNvPr>
          <p:cNvSpPr>
            <a:spLocks noGrp="1"/>
          </p:cNvSpPr>
          <p:nvPr>
            <p:ph type="dt" sz="half" idx="10"/>
          </p:nvPr>
        </p:nvSpPr>
        <p:spPr/>
        <p:txBody>
          <a:bodyPr/>
          <a:lstStyle/>
          <a:p>
            <a:fld id="{49FDC65B-838B-4935-AE5F-054EAB8172D1}" type="datetimeFigureOut">
              <a:rPr lang="fr-CH" smtClean="0"/>
              <a:t>12.08.2025</a:t>
            </a:fld>
            <a:endParaRPr lang="fr-CH"/>
          </a:p>
        </p:txBody>
      </p:sp>
      <p:sp>
        <p:nvSpPr>
          <p:cNvPr id="5" name="Espace réservé du pied de page 4">
            <a:extLst>
              <a:ext uri="{FF2B5EF4-FFF2-40B4-BE49-F238E27FC236}">
                <a16:creationId xmlns:a16="http://schemas.microsoft.com/office/drawing/2014/main" id="{49B73C1A-B7B4-EDCC-B0F6-E6EA515D2EC6}"/>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C6A48461-2DBD-AB65-598D-1215E5F64026}"/>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24694155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17E70C-1FD1-CF23-4711-C05D62A52A94}"/>
              </a:ext>
            </a:extLst>
          </p:cNvPr>
          <p:cNvSpPr>
            <a:spLocks noGrp="1"/>
          </p:cNvSpPr>
          <p:nvPr>
            <p:ph type="title"/>
          </p:nvPr>
        </p:nvSpPr>
        <p:spPr>
          <a:xfrm>
            <a:off x="623888" y="1282700"/>
            <a:ext cx="7886700" cy="2139950"/>
          </a:xfrm>
        </p:spPr>
        <p:txBody>
          <a:bodyPr anchor="b"/>
          <a:lstStyle>
            <a:lvl1pPr>
              <a:defRPr sz="6000"/>
            </a:lvl1pPr>
          </a:lstStyle>
          <a:p>
            <a:r>
              <a:rPr lang="fr-FR"/>
              <a:t>Modifiez le style du titre</a:t>
            </a:r>
            <a:endParaRPr lang="fr-CH"/>
          </a:p>
        </p:txBody>
      </p:sp>
      <p:sp>
        <p:nvSpPr>
          <p:cNvPr id="3" name="Espace réservé du texte 2">
            <a:extLst>
              <a:ext uri="{FF2B5EF4-FFF2-40B4-BE49-F238E27FC236}">
                <a16:creationId xmlns:a16="http://schemas.microsoft.com/office/drawing/2014/main" id="{740BB121-B635-BBB6-376D-8EC5424752CF}"/>
              </a:ext>
            </a:extLst>
          </p:cNvPr>
          <p:cNvSpPr>
            <a:spLocks noGrp="1"/>
          </p:cNvSpPr>
          <p:nvPr>
            <p:ph type="body" idx="1"/>
          </p:nvPr>
        </p:nvSpPr>
        <p:spPr>
          <a:xfrm>
            <a:off x="623888" y="3441700"/>
            <a:ext cx="7886700" cy="1125538"/>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B87C8AF-3002-400E-2627-88CE33674D25}"/>
              </a:ext>
            </a:extLst>
          </p:cNvPr>
          <p:cNvSpPr>
            <a:spLocks noGrp="1"/>
          </p:cNvSpPr>
          <p:nvPr>
            <p:ph type="dt" sz="half" idx="10"/>
          </p:nvPr>
        </p:nvSpPr>
        <p:spPr/>
        <p:txBody>
          <a:bodyPr/>
          <a:lstStyle/>
          <a:p>
            <a:fld id="{49FDC65B-838B-4935-AE5F-054EAB8172D1}" type="datetimeFigureOut">
              <a:rPr lang="fr-CH" smtClean="0"/>
              <a:t>12.08.2025</a:t>
            </a:fld>
            <a:endParaRPr lang="fr-CH"/>
          </a:p>
        </p:txBody>
      </p:sp>
      <p:sp>
        <p:nvSpPr>
          <p:cNvPr id="5" name="Espace réservé du pied de page 4">
            <a:extLst>
              <a:ext uri="{FF2B5EF4-FFF2-40B4-BE49-F238E27FC236}">
                <a16:creationId xmlns:a16="http://schemas.microsoft.com/office/drawing/2014/main" id="{C8A86E6B-862A-C8AE-D465-A4CC30F9369F}"/>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E3652580-0CA7-AF69-0859-45869D8CAE6D}"/>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19099565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860730-D454-6FF3-22B2-16790AC1F6F6}"/>
              </a:ext>
            </a:extLst>
          </p:cNvPr>
          <p:cNvSpPr>
            <a:spLocks noGrp="1"/>
          </p:cNvSpPr>
          <p:nvPr>
            <p:ph type="title"/>
          </p:nvPr>
        </p:nvSpPr>
        <p:spPr/>
        <p:txBody>
          <a:bodyPr/>
          <a:lstStyle/>
          <a:p>
            <a:r>
              <a:rPr lang="fr-FR"/>
              <a:t>Modifiez le style du titre</a:t>
            </a:r>
            <a:endParaRPr lang="fr-CH"/>
          </a:p>
        </p:txBody>
      </p:sp>
      <p:sp>
        <p:nvSpPr>
          <p:cNvPr id="3" name="Espace réservé du contenu 2">
            <a:extLst>
              <a:ext uri="{FF2B5EF4-FFF2-40B4-BE49-F238E27FC236}">
                <a16:creationId xmlns:a16="http://schemas.microsoft.com/office/drawing/2014/main" id="{45209095-40AC-EA52-0943-2B5DE01C061F}"/>
              </a:ext>
            </a:extLst>
          </p:cNvPr>
          <p:cNvSpPr>
            <a:spLocks noGrp="1"/>
          </p:cNvSpPr>
          <p:nvPr>
            <p:ph sz="half" idx="1"/>
          </p:nvPr>
        </p:nvSpPr>
        <p:spPr>
          <a:xfrm>
            <a:off x="628650" y="1370013"/>
            <a:ext cx="3867150" cy="326231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contenu 3">
            <a:extLst>
              <a:ext uri="{FF2B5EF4-FFF2-40B4-BE49-F238E27FC236}">
                <a16:creationId xmlns:a16="http://schemas.microsoft.com/office/drawing/2014/main" id="{864196D9-704E-CF6E-BA74-DCD82D56009B}"/>
              </a:ext>
            </a:extLst>
          </p:cNvPr>
          <p:cNvSpPr>
            <a:spLocks noGrp="1"/>
          </p:cNvSpPr>
          <p:nvPr>
            <p:ph sz="half" idx="2"/>
          </p:nvPr>
        </p:nvSpPr>
        <p:spPr>
          <a:xfrm>
            <a:off x="4648200" y="1370013"/>
            <a:ext cx="3867150" cy="326231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e la date 4">
            <a:extLst>
              <a:ext uri="{FF2B5EF4-FFF2-40B4-BE49-F238E27FC236}">
                <a16:creationId xmlns:a16="http://schemas.microsoft.com/office/drawing/2014/main" id="{EDBC761F-4B4C-26FE-A393-CF6A785DFBB3}"/>
              </a:ext>
            </a:extLst>
          </p:cNvPr>
          <p:cNvSpPr>
            <a:spLocks noGrp="1"/>
          </p:cNvSpPr>
          <p:nvPr>
            <p:ph type="dt" sz="half" idx="10"/>
          </p:nvPr>
        </p:nvSpPr>
        <p:spPr/>
        <p:txBody>
          <a:bodyPr/>
          <a:lstStyle/>
          <a:p>
            <a:fld id="{49FDC65B-838B-4935-AE5F-054EAB8172D1}" type="datetimeFigureOut">
              <a:rPr lang="fr-CH" smtClean="0"/>
              <a:t>12.08.2025</a:t>
            </a:fld>
            <a:endParaRPr lang="fr-CH"/>
          </a:p>
        </p:txBody>
      </p:sp>
      <p:sp>
        <p:nvSpPr>
          <p:cNvPr id="6" name="Espace réservé du pied de page 5">
            <a:extLst>
              <a:ext uri="{FF2B5EF4-FFF2-40B4-BE49-F238E27FC236}">
                <a16:creationId xmlns:a16="http://schemas.microsoft.com/office/drawing/2014/main" id="{60640F66-4E84-92C8-8327-615A89565AA3}"/>
              </a:ext>
            </a:extLst>
          </p:cNvPr>
          <p:cNvSpPr>
            <a:spLocks noGrp="1"/>
          </p:cNvSpPr>
          <p:nvPr>
            <p:ph type="ftr" sz="quarter" idx="11"/>
          </p:nvPr>
        </p:nvSpPr>
        <p:spPr/>
        <p:txBody>
          <a:bodyPr/>
          <a:lstStyle/>
          <a:p>
            <a:endParaRPr lang="fr-CH"/>
          </a:p>
        </p:txBody>
      </p:sp>
      <p:sp>
        <p:nvSpPr>
          <p:cNvPr id="7" name="Espace réservé du numéro de diapositive 6">
            <a:extLst>
              <a:ext uri="{FF2B5EF4-FFF2-40B4-BE49-F238E27FC236}">
                <a16:creationId xmlns:a16="http://schemas.microsoft.com/office/drawing/2014/main" id="{7CAB4D43-9D32-CEDB-D1EC-BDD627BFC9EE}"/>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4501009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916680-F202-7CE7-3CAD-0175FA80097F}"/>
              </a:ext>
            </a:extLst>
          </p:cNvPr>
          <p:cNvSpPr>
            <a:spLocks noGrp="1"/>
          </p:cNvSpPr>
          <p:nvPr>
            <p:ph type="title"/>
          </p:nvPr>
        </p:nvSpPr>
        <p:spPr>
          <a:xfrm>
            <a:off x="630238" y="274638"/>
            <a:ext cx="7886700" cy="993775"/>
          </a:xfrm>
        </p:spPr>
        <p:txBody>
          <a:bodyPr/>
          <a:lstStyle/>
          <a:p>
            <a:r>
              <a:rPr lang="fr-FR"/>
              <a:t>Modifiez le style du titre</a:t>
            </a:r>
            <a:endParaRPr lang="fr-CH"/>
          </a:p>
        </p:txBody>
      </p:sp>
      <p:sp>
        <p:nvSpPr>
          <p:cNvPr id="3" name="Espace réservé du texte 2">
            <a:extLst>
              <a:ext uri="{FF2B5EF4-FFF2-40B4-BE49-F238E27FC236}">
                <a16:creationId xmlns:a16="http://schemas.microsoft.com/office/drawing/2014/main" id="{45A85C4D-341E-3BD6-2D0F-D3F678F996A0}"/>
              </a:ext>
            </a:extLst>
          </p:cNvPr>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706165B-133C-F1EB-0E9B-8E7FBE3C4C32}"/>
              </a:ext>
            </a:extLst>
          </p:cNvPr>
          <p:cNvSpPr>
            <a:spLocks noGrp="1"/>
          </p:cNvSpPr>
          <p:nvPr>
            <p:ph sz="half" idx="2"/>
          </p:nvPr>
        </p:nvSpPr>
        <p:spPr>
          <a:xfrm>
            <a:off x="630238" y="1879600"/>
            <a:ext cx="3868737" cy="2762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u texte 4">
            <a:extLst>
              <a:ext uri="{FF2B5EF4-FFF2-40B4-BE49-F238E27FC236}">
                <a16:creationId xmlns:a16="http://schemas.microsoft.com/office/drawing/2014/main" id="{6EEC3711-A75D-C10B-78B9-E83E80980514}"/>
              </a:ext>
            </a:extLst>
          </p:cNvPr>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48ACD6F-3901-5C83-45BA-239E7A4A883A}"/>
              </a:ext>
            </a:extLst>
          </p:cNvPr>
          <p:cNvSpPr>
            <a:spLocks noGrp="1"/>
          </p:cNvSpPr>
          <p:nvPr>
            <p:ph sz="quarter" idx="4"/>
          </p:nvPr>
        </p:nvSpPr>
        <p:spPr>
          <a:xfrm>
            <a:off x="4629150" y="1879600"/>
            <a:ext cx="3887788" cy="2762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7" name="Espace réservé de la date 6">
            <a:extLst>
              <a:ext uri="{FF2B5EF4-FFF2-40B4-BE49-F238E27FC236}">
                <a16:creationId xmlns:a16="http://schemas.microsoft.com/office/drawing/2014/main" id="{50A2C407-B726-C169-0F17-597D710E9064}"/>
              </a:ext>
            </a:extLst>
          </p:cNvPr>
          <p:cNvSpPr>
            <a:spLocks noGrp="1"/>
          </p:cNvSpPr>
          <p:nvPr>
            <p:ph type="dt" sz="half" idx="10"/>
          </p:nvPr>
        </p:nvSpPr>
        <p:spPr/>
        <p:txBody>
          <a:bodyPr/>
          <a:lstStyle/>
          <a:p>
            <a:fld id="{49FDC65B-838B-4935-AE5F-054EAB8172D1}" type="datetimeFigureOut">
              <a:rPr lang="fr-CH" smtClean="0"/>
              <a:t>12.08.2025</a:t>
            </a:fld>
            <a:endParaRPr lang="fr-CH"/>
          </a:p>
        </p:txBody>
      </p:sp>
      <p:sp>
        <p:nvSpPr>
          <p:cNvPr id="8" name="Espace réservé du pied de page 7">
            <a:extLst>
              <a:ext uri="{FF2B5EF4-FFF2-40B4-BE49-F238E27FC236}">
                <a16:creationId xmlns:a16="http://schemas.microsoft.com/office/drawing/2014/main" id="{4A0D4D09-D857-2CBF-C285-BCE19E07ABEC}"/>
              </a:ext>
            </a:extLst>
          </p:cNvPr>
          <p:cNvSpPr>
            <a:spLocks noGrp="1"/>
          </p:cNvSpPr>
          <p:nvPr>
            <p:ph type="ftr" sz="quarter" idx="11"/>
          </p:nvPr>
        </p:nvSpPr>
        <p:spPr/>
        <p:txBody>
          <a:bodyPr/>
          <a:lstStyle/>
          <a:p>
            <a:endParaRPr lang="fr-CH"/>
          </a:p>
        </p:txBody>
      </p:sp>
      <p:sp>
        <p:nvSpPr>
          <p:cNvPr id="9" name="Espace réservé du numéro de diapositive 8">
            <a:extLst>
              <a:ext uri="{FF2B5EF4-FFF2-40B4-BE49-F238E27FC236}">
                <a16:creationId xmlns:a16="http://schemas.microsoft.com/office/drawing/2014/main" id="{B05D33A7-6CAD-C3B4-BD42-192DF6CC15DB}"/>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7690637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4C5025-A36A-6FEC-5CF5-4248C293492B}"/>
              </a:ext>
            </a:extLst>
          </p:cNvPr>
          <p:cNvSpPr>
            <a:spLocks noGrp="1"/>
          </p:cNvSpPr>
          <p:nvPr>
            <p:ph type="title"/>
          </p:nvPr>
        </p:nvSpPr>
        <p:spPr/>
        <p:txBody>
          <a:bodyPr/>
          <a:lstStyle/>
          <a:p>
            <a:r>
              <a:rPr lang="fr-FR"/>
              <a:t>Modifiez le style du titre</a:t>
            </a:r>
            <a:endParaRPr lang="fr-CH"/>
          </a:p>
        </p:txBody>
      </p:sp>
      <p:sp>
        <p:nvSpPr>
          <p:cNvPr id="3" name="Espace réservé de la date 2">
            <a:extLst>
              <a:ext uri="{FF2B5EF4-FFF2-40B4-BE49-F238E27FC236}">
                <a16:creationId xmlns:a16="http://schemas.microsoft.com/office/drawing/2014/main" id="{5E0BB2C3-DE16-B3ED-FBE8-1806C82572DA}"/>
              </a:ext>
            </a:extLst>
          </p:cNvPr>
          <p:cNvSpPr>
            <a:spLocks noGrp="1"/>
          </p:cNvSpPr>
          <p:nvPr>
            <p:ph type="dt" sz="half" idx="10"/>
          </p:nvPr>
        </p:nvSpPr>
        <p:spPr/>
        <p:txBody>
          <a:bodyPr/>
          <a:lstStyle/>
          <a:p>
            <a:fld id="{49FDC65B-838B-4935-AE5F-054EAB8172D1}" type="datetimeFigureOut">
              <a:rPr lang="fr-CH" smtClean="0"/>
              <a:t>12.08.2025</a:t>
            </a:fld>
            <a:endParaRPr lang="fr-CH"/>
          </a:p>
        </p:txBody>
      </p:sp>
      <p:sp>
        <p:nvSpPr>
          <p:cNvPr id="4" name="Espace réservé du pied de page 3">
            <a:extLst>
              <a:ext uri="{FF2B5EF4-FFF2-40B4-BE49-F238E27FC236}">
                <a16:creationId xmlns:a16="http://schemas.microsoft.com/office/drawing/2014/main" id="{DD5C95E6-8BA5-06B9-4151-BCCB9848B98F}"/>
              </a:ext>
            </a:extLst>
          </p:cNvPr>
          <p:cNvSpPr>
            <a:spLocks noGrp="1"/>
          </p:cNvSpPr>
          <p:nvPr>
            <p:ph type="ftr" sz="quarter" idx="11"/>
          </p:nvPr>
        </p:nvSpPr>
        <p:spPr/>
        <p:txBody>
          <a:bodyPr/>
          <a:lstStyle/>
          <a:p>
            <a:endParaRPr lang="fr-CH"/>
          </a:p>
        </p:txBody>
      </p:sp>
      <p:sp>
        <p:nvSpPr>
          <p:cNvPr id="5" name="Espace réservé du numéro de diapositive 4">
            <a:extLst>
              <a:ext uri="{FF2B5EF4-FFF2-40B4-BE49-F238E27FC236}">
                <a16:creationId xmlns:a16="http://schemas.microsoft.com/office/drawing/2014/main" id="{C6DF1BCE-A4FA-5EBC-C68E-5F4267F47BFE}"/>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12145563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AD5B8B0-49A2-BB6C-4DEC-43117600FD42}"/>
              </a:ext>
            </a:extLst>
          </p:cNvPr>
          <p:cNvSpPr>
            <a:spLocks noGrp="1"/>
          </p:cNvSpPr>
          <p:nvPr>
            <p:ph type="dt" sz="half" idx="10"/>
          </p:nvPr>
        </p:nvSpPr>
        <p:spPr/>
        <p:txBody>
          <a:bodyPr/>
          <a:lstStyle/>
          <a:p>
            <a:fld id="{49FDC65B-838B-4935-AE5F-054EAB8172D1}" type="datetimeFigureOut">
              <a:rPr lang="fr-CH" smtClean="0"/>
              <a:t>12.08.2025</a:t>
            </a:fld>
            <a:endParaRPr lang="fr-CH"/>
          </a:p>
        </p:txBody>
      </p:sp>
      <p:sp>
        <p:nvSpPr>
          <p:cNvPr id="3" name="Espace réservé du pied de page 2">
            <a:extLst>
              <a:ext uri="{FF2B5EF4-FFF2-40B4-BE49-F238E27FC236}">
                <a16:creationId xmlns:a16="http://schemas.microsoft.com/office/drawing/2014/main" id="{1E52FF59-ABDD-6A40-9AD1-D983216C1AAD}"/>
              </a:ext>
            </a:extLst>
          </p:cNvPr>
          <p:cNvSpPr>
            <a:spLocks noGrp="1"/>
          </p:cNvSpPr>
          <p:nvPr>
            <p:ph type="ftr" sz="quarter" idx="11"/>
          </p:nvPr>
        </p:nvSpPr>
        <p:spPr/>
        <p:txBody>
          <a:bodyPr/>
          <a:lstStyle/>
          <a:p>
            <a:endParaRPr lang="fr-CH"/>
          </a:p>
        </p:txBody>
      </p:sp>
      <p:sp>
        <p:nvSpPr>
          <p:cNvPr id="4" name="Espace réservé du numéro de diapositive 3">
            <a:extLst>
              <a:ext uri="{FF2B5EF4-FFF2-40B4-BE49-F238E27FC236}">
                <a16:creationId xmlns:a16="http://schemas.microsoft.com/office/drawing/2014/main" id="{07C71885-EB76-DD96-C801-7517EEE425E6}"/>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18337504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AAF946-2A1A-6FCD-777F-AC7F98C9184C}"/>
              </a:ext>
            </a:extLst>
          </p:cNvPr>
          <p:cNvSpPr>
            <a:spLocks noGrp="1"/>
          </p:cNvSpPr>
          <p:nvPr>
            <p:ph type="title"/>
          </p:nvPr>
        </p:nvSpPr>
        <p:spPr>
          <a:xfrm>
            <a:off x="630238" y="342900"/>
            <a:ext cx="2949575" cy="1200150"/>
          </a:xfrm>
        </p:spPr>
        <p:txBody>
          <a:bodyPr anchor="b"/>
          <a:lstStyle>
            <a:lvl1pPr>
              <a:defRPr sz="3200"/>
            </a:lvl1pPr>
          </a:lstStyle>
          <a:p>
            <a:r>
              <a:rPr lang="fr-FR"/>
              <a:t>Modifiez le style du titre</a:t>
            </a:r>
            <a:endParaRPr lang="fr-CH"/>
          </a:p>
        </p:txBody>
      </p:sp>
      <p:sp>
        <p:nvSpPr>
          <p:cNvPr id="3" name="Espace réservé du contenu 2">
            <a:extLst>
              <a:ext uri="{FF2B5EF4-FFF2-40B4-BE49-F238E27FC236}">
                <a16:creationId xmlns:a16="http://schemas.microsoft.com/office/drawing/2014/main" id="{354A4329-86BD-1347-AE99-6269F54ABAA2}"/>
              </a:ext>
            </a:extLst>
          </p:cNvPr>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texte 3">
            <a:extLst>
              <a:ext uri="{FF2B5EF4-FFF2-40B4-BE49-F238E27FC236}">
                <a16:creationId xmlns:a16="http://schemas.microsoft.com/office/drawing/2014/main" id="{232E524A-6E91-7C48-872C-31D321BF074F}"/>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5055A6E-ADA1-29F3-F4BB-E737589F9806}"/>
              </a:ext>
            </a:extLst>
          </p:cNvPr>
          <p:cNvSpPr>
            <a:spLocks noGrp="1"/>
          </p:cNvSpPr>
          <p:nvPr>
            <p:ph type="dt" sz="half" idx="10"/>
          </p:nvPr>
        </p:nvSpPr>
        <p:spPr/>
        <p:txBody>
          <a:bodyPr/>
          <a:lstStyle/>
          <a:p>
            <a:fld id="{49FDC65B-838B-4935-AE5F-054EAB8172D1}" type="datetimeFigureOut">
              <a:rPr lang="fr-CH" smtClean="0"/>
              <a:t>12.08.2025</a:t>
            </a:fld>
            <a:endParaRPr lang="fr-CH"/>
          </a:p>
        </p:txBody>
      </p:sp>
      <p:sp>
        <p:nvSpPr>
          <p:cNvPr id="6" name="Espace réservé du pied de page 5">
            <a:extLst>
              <a:ext uri="{FF2B5EF4-FFF2-40B4-BE49-F238E27FC236}">
                <a16:creationId xmlns:a16="http://schemas.microsoft.com/office/drawing/2014/main" id="{3AC6D7E2-C5EA-AAC6-8276-742C41778413}"/>
              </a:ext>
            </a:extLst>
          </p:cNvPr>
          <p:cNvSpPr>
            <a:spLocks noGrp="1"/>
          </p:cNvSpPr>
          <p:nvPr>
            <p:ph type="ftr" sz="quarter" idx="11"/>
          </p:nvPr>
        </p:nvSpPr>
        <p:spPr/>
        <p:txBody>
          <a:bodyPr/>
          <a:lstStyle/>
          <a:p>
            <a:endParaRPr lang="fr-CH"/>
          </a:p>
        </p:txBody>
      </p:sp>
      <p:sp>
        <p:nvSpPr>
          <p:cNvPr id="7" name="Espace réservé du numéro de diapositive 6">
            <a:extLst>
              <a:ext uri="{FF2B5EF4-FFF2-40B4-BE49-F238E27FC236}">
                <a16:creationId xmlns:a16="http://schemas.microsoft.com/office/drawing/2014/main" id="{4426CAE2-92E9-DE10-E35B-8BB2AFC9237C}"/>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25567203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F22BFE-F1BA-A472-5387-228BE49698F9}"/>
              </a:ext>
            </a:extLst>
          </p:cNvPr>
          <p:cNvSpPr>
            <a:spLocks noGrp="1"/>
          </p:cNvSpPr>
          <p:nvPr>
            <p:ph type="title"/>
          </p:nvPr>
        </p:nvSpPr>
        <p:spPr>
          <a:xfrm>
            <a:off x="630238" y="342900"/>
            <a:ext cx="2949575" cy="1200150"/>
          </a:xfrm>
        </p:spPr>
        <p:txBody>
          <a:bodyPr anchor="b"/>
          <a:lstStyle>
            <a:lvl1pPr>
              <a:defRPr sz="3200"/>
            </a:lvl1pPr>
          </a:lstStyle>
          <a:p>
            <a:r>
              <a:rPr lang="fr-FR"/>
              <a:t>Modifiez le style du titre</a:t>
            </a:r>
            <a:endParaRPr lang="fr-CH"/>
          </a:p>
        </p:txBody>
      </p:sp>
      <p:sp>
        <p:nvSpPr>
          <p:cNvPr id="3" name="Espace réservé pour une image  2">
            <a:extLst>
              <a:ext uri="{FF2B5EF4-FFF2-40B4-BE49-F238E27FC236}">
                <a16:creationId xmlns:a16="http://schemas.microsoft.com/office/drawing/2014/main" id="{2C145C6D-E28B-18A8-1B2D-224CD5B120A9}"/>
              </a:ext>
            </a:extLst>
          </p:cNvPr>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H"/>
          </a:p>
        </p:txBody>
      </p:sp>
      <p:sp>
        <p:nvSpPr>
          <p:cNvPr id="4" name="Espace réservé du texte 3">
            <a:extLst>
              <a:ext uri="{FF2B5EF4-FFF2-40B4-BE49-F238E27FC236}">
                <a16:creationId xmlns:a16="http://schemas.microsoft.com/office/drawing/2014/main" id="{F5F27049-9D93-6C21-8C3A-2A268B96006E}"/>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F4D7D67-B0E4-8345-84ED-FC6DD80758B0}"/>
              </a:ext>
            </a:extLst>
          </p:cNvPr>
          <p:cNvSpPr>
            <a:spLocks noGrp="1"/>
          </p:cNvSpPr>
          <p:nvPr>
            <p:ph type="dt" sz="half" idx="10"/>
          </p:nvPr>
        </p:nvSpPr>
        <p:spPr/>
        <p:txBody>
          <a:bodyPr/>
          <a:lstStyle/>
          <a:p>
            <a:fld id="{49FDC65B-838B-4935-AE5F-054EAB8172D1}" type="datetimeFigureOut">
              <a:rPr lang="fr-CH" smtClean="0"/>
              <a:t>12.08.2025</a:t>
            </a:fld>
            <a:endParaRPr lang="fr-CH"/>
          </a:p>
        </p:txBody>
      </p:sp>
      <p:sp>
        <p:nvSpPr>
          <p:cNvPr id="6" name="Espace réservé du pied de page 5">
            <a:extLst>
              <a:ext uri="{FF2B5EF4-FFF2-40B4-BE49-F238E27FC236}">
                <a16:creationId xmlns:a16="http://schemas.microsoft.com/office/drawing/2014/main" id="{7C2EA75C-AC3A-ECC0-7327-59092926B7AE}"/>
              </a:ext>
            </a:extLst>
          </p:cNvPr>
          <p:cNvSpPr>
            <a:spLocks noGrp="1"/>
          </p:cNvSpPr>
          <p:nvPr>
            <p:ph type="ftr" sz="quarter" idx="11"/>
          </p:nvPr>
        </p:nvSpPr>
        <p:spPr/>
        <p:txBody>
          <a:bodyPr/>
          <a:lstStyle/>
          <a:p>
            <a:endParaRPr lang="fr-CH"/>
          </a:p>
        </p:txBody>
      </p:sp>
      <p:sp>
        <p:nvSpPr>
          <p:cNvPr id="7" name="Espace réservé du numéro de diapositive 6">
            <a:extLst>
              <a:ext uri="{FF2B5EF4-FFF2-40B4-BE49-F238E27FC236}">
                <a16:creationId xmlns:a16="http://schemas.microsoft.com/office/drawing/2014/main" id="{CBB6D634-E471-CA71-FE74-6F13376B96C2}"/>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22748177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8165BA-CBE8-B5C7-2CE1-DC9EFD4C616B}"/>
              </a:ext>
            </a:extLst>
          </p:cNvPr>
          <p:cNvSpPr>
            <a:spLocks noGrp="1"/>
          </p:cNvSpPr>
          <p:nvPr>
            <p:ph type="title"/>
          </p:nvPr>
        </p:nvSpPr>
        <p:spPr/>
        <p:txBody>
          <a:bodyPr/>
          <a:lstStyle/>
          <a:p>
            <a:r>
              <a:rPr lang="fr-FR"/>
              <a:t>Modifiez le style du titre</a:t>
            </a:r>
            <a:endParaRPr lang="fr-CH"/>
          </a:p>
        </p:txBody>
      </p:sp>
      <p:sp>
        <p:nvSpPr>
          <p:cNvPr id="3" name="Espace réservé du texte vertical 2">
            <a:extLst>
              <a:ext uri="{FF2B5EF4-FFF2-40B4-BE49-F238E27FC236}">
                <a16:creationId xmlns:a16="http://schemas.microsoft.com/office/drawing/2014/main" id="{FAFA14F9-9345-4BE3-8A21-ECF39EC5E9A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218FDD5C-116E-758F-961F-B494910B3A71}"/>
              </a:ext>
            </a:extLst>
          </p:cNvPr>
          <p:cNvSpPr>
            <a:spLocks noGrp="1"/>
          </p:cNvSpPr>
          <p:nvPr>
            <p:ph type="dt" sz="half" idx="10"/>
          </p:nvPr>
        </p:nvSpPr>
        <p:spPr/>
        <p:txBody>
          <a:bodyPr/>
          <a:lstStyle/>
          <a:p>
            <a:fld id="{49FDC65B-838B-4935-AE5F-054EAB8172D1}" type="datetimeFigureOut">
              <a:rPr lang="fr-CH" smtClean="0"/>
              <a:t>12.08.2025</a:t>
            </a:fld>
            <a:endParaRPr lang="fr-CH"/>
          </a:p>
        </p:txBody>
      </p:sp>
      <p:sp>
        <p:nvSpPr>
          <p:cNvPr id="5" name="Espace réservé du pied de page 4">
            <a:extLst>
              <a:ext uri="{FF2B5EF4-FFF2-40B4-BE49-F238E27FC236}">
                <a16:creationId xmlns:a16="http://schemas.microsoft.com/office/drawing/2014/main" id="{AF78DAF1-2BFF-B02C-8BB2-F1DBA079FE80}"/>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33D49276-32C6-CC26-38E7-31B6C8F2059D}"/>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28097782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D7BFA63-5446-5B5E-E3D0-6460193F7390}"/>
              </a:ext>
            </a:extLst>
          </p:cNvPr>
          <p:cNvSpPr>
            <a:spLocks noGrp="1"/>
          </p:cNvSpPr>
          <p:nvPr>
            <p:ph type="title" orient="vert"/>
          </p:nvPr>
        </p:nvSpPr>
        <p:spPr>
          <a:xfrm>
            <a:off x="6543675" y="274638"/>
            <a:ext cx="1971675" cy="4357687"/>
          </a:xfrm>
        </p:spPr>
        <p:txBody>
          <a:bodyPr vert="eaVert"/>
          <a:lstStyle/>
          <a:p>
            <a:r>
              <a:rPr lang="fr-FR"/>
              <a:t>Modifiez le style du titre</a:t>
            </a:r>
            <a:endParaRPr lang="fr-CH"/>
          </a:p>
        </p:txBody>
      </p:sp>
      <p:sp>
        <p:nvSpPr>
          <p:cNvPr id="3" name="Espace réservé du texte vertical 2">
            <a:extLst>
              <a:ext uri="{FF2B5EF4-FFF2-40B4-BE49-F238E27FC236}">
                <a16:creationId xmlns:a16="http://schemas.microsoft.com/office/drawing/2014/main" id="{504C6ADC-CB72-D44B-B5EA-F5764BEC59DB}"/>
              </a:ext>
            </a:extLst>
          </p:cNvPr>
          <p:cNvSpPr>
            <a:spLocks noGrp="1"/>
          </p:cNvSpPr>
          <p:nvPr>
            <p:ph type="body" orient="vert" idx="1"/>
          </p:nvPr>
        </p:nvSpPr>
        <p:spPr>
          <a:xfrm>
            <a:off x="628650" y="274638"/>
            <a:ext cx="5762625" cy="435768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FB1CC838-2370-D50B-9877-157D1689D2E7}"/>
              </a:ext>
            </a:extLst>
          </p:cNvPr>
          <p:cNvSpPr>
            <a:spLocks noGrp="1"/>
          </p:cNvSpPr>
          <p:nvPr>
            <p:ph type="dt" sz="half" idx="10"/>
          </p:nvPr>
        </p:nvSpPr>
        <p:spPr/>
        <p:txBody>
          <a:bodyPr/>
          <a:lstStyle/>
          <a:p>
            <a:fld id="{49FDC65B-838B-4935-AE5F-054EAB8172D1}" type="datetimeFigureOut">
              <a:rPr lang="fr-CH" smtClean="0"/>
              <a:t>12.08.2025</a:t>
            </a:fld>
            <a:endParaRPr lang="fr-CH"/>
          </a:p>
        </p:txBody>
      </p:sp>
      <p:sp>
        <p:nvSpPr>
          <p:cNvPr id="5" name="Espace réservé du pied de page 4">
            <a:extLst>
              <a:ext uri="{FF2B5EF4-FFF2-40B4-BE49-F238E27FC236}">
                <a16:creationId xmlns:a16="http://schemas.microsoft.com/office/drawing/2014/main" id="{55DB4F05-2909-11A8-4F0E-02A4AE40BABF}"/>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70AB9538-E743-263A-2125-A0CEA48B89A6}"/>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447137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4289383"/>
      </p:ext>
    </p:extLst>
  </p:cSld>
  <p:clrMap bg1="lt1" tx1="dk1" bg2="lt2" tx2="dk2" accent1="accent1" accent2="accent2" accent3="accent3" accent4="accent4" accent5="accent5" accent6="accent6" hlink="hlink" folHlink="folHlink"/>
  <p:sldLayoutIdLst>
    <p:sldLayoutId id="2147483725" r:id="rId1"/>
    <p:sldLayoutId id="2147483669" r:id="rId2"/>
    <p:sldLayoutId id="2147483724" r:id="rId3"/>
    <p:sldLayoutId id="2147483726" r:id="rId4"/>
    <p:sldLayoutId id="2147483727" r:id="rId5"/>
    <p:sldLayoutId id="2147483729" r:id="rId6"/>
    <p:sldLayoutId id="2147483730" r:id="rId7"/>
    <p:sldLayoutId id="2147483734" r:id="rId8"/>
    <p:sldLayoutId id="2147483735" r:id="rId9"/>
    <p:sldLayoutId id="2147483737" r:id="rId10"/>
    <p:sldLayoutId id="2147483736" r:id="rId11"/>
    <p:sldLayoutId id="2147483704" r:id="rId12"/>
    <p:sldLayoutId id="2147483728" r:id="rId13"/>
    <p:sldLayoutId id="2147483672" r:id="rId14"/>
    <p:sldLayoutId id="2147483731" r:id="rId15"/>
    <p:sldLayoutId id="2147483733" r:id="rId16"/>
    <p:sldLayoutId id="2147483738" r:id="rId17"/>
    <p:sldLayoutId id="2147483739" r:id="rId18"/>
    <p:sldLayoutId id="2147483740" r:id="rId19"/>
    <p:sldLayoutId id="2147483741" r:id="rId20"/>
    <p:sldLayoutId id="2147483742" r:id="rId21"/>
    <p:sldLayoutId id="2147483750" r:id="rId22"/>
    <p:sldLayoutId id="2147483751" r:id="rId23"/>
    <p:sldLayoutId id="2147483752" r:id="rId24"/>
    <p:sldLayoutId id="2147483753" r:id="rId25"/>
    <p:sldLayoutId id="2147483754" r:id="rId26"/>
    <p:sldLayoutId id="2147483755" r:id="rId27"/>
    <p:sldLayoutId id="2147483756" r:id="rId28"/>
    <p:sldLayoutId id="2147483757" r:id="rId29"/>
    <p:sldLayoutId id="2147483758" r:id="rId30"/>
  </p:sldLayoutIdLst>
  <p:txStyles>
    <p:titleStyle>
      <a:lvl1pPr algn="ctr" defTabSz="685800" rtl="0" eaLnBrk="1" latinLnBrk="0" hangingPunct="1">
        <a:lnSpc>
          <a:spcPct val="90000"/>
        </a:lnSpc>
        <a:spcBef>
          <a:spcPct val="0"/>
        </a:spcBef>
        <a:buNone/>
        <a:defRPr sz="1900" b="1" kern="1200">
          <a:solidFill>
            <a:schemeClr val="tx1"/>
          </a:solidFill>
          <a:latin typeface="+mn-lt"/>
          <a:ea typeface="+mj-ea"/>
          <a:cs typeface="+mj-cs"/>
        </a:defRPr>
      </a:lvl1pPr>
    </p:titleStyle>
    <p:bodyStyle>
      <a:lvl1pPr marL="171450" indent="-171450" algn="l" defTabSz="685800" rtl="0" eaLnBrk="1" latinLnBrk="0" hangingPunct="1">
        <a:lnSpc>
          <a:spcPct val="90000"/>
        </a:lnSpc>
        <a:spcBef>
          <a:spcPts val="750"/>
        </a:spcBef>
        <a:buFont typeface="Arial"/>
        <a:buChar char="•"/>
        <a:defRPr sz="14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1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9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25BF99B-E680-5D5F-43AC-1777731D749B}"/>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r-FR" dirty="0"/>
              <a:t>Titre</a:t>
            </a:r>
            <a:endParaRPr lang="fr-CH" dirty="0"/>
          </a:p>
        </p:txBody>
      </p:sp>
      <p:sp>
        <p:nvSpPr>
          <p:cNvPr id="3" name="Espace réservé du texte 2">
            <a:extLst>
              <a:ext uri="{FF2B5EF4-FFF2-40B4-BE49-F238E27FC236}">
                <a16:creationId xmlns:a16="http://schemas.microsoft.com/office/drawing/2014/main" id="{E21507E2-7592-74A1-7216-B16AC047B623}"/>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D42C9B33-D154-9C68-414E-E17326CCF483}"/>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82000"/>
                  </a:schemeClr>
                </a:solidFill>
              </a:defRPr>
            </a:lvl1pPr>
          </a:lstStyle>
          <a:p>
            <a:fld id="{49FDC65B-838B-4935-AE5F-054EAB8172D1}" type="datetimeFigureOut">
              <a:rPr lang="fr-CH" smtClean="0"/>
              <a:t>12.08.2025</a:t>
            </a:fld>
            <a:endParaRPr lang="fr-CH"/>
          </a:p>
        </p:txBody>
      </p:sp>
      <p:sp>
        <p:nvSpPr>
          <p:cNvPr id="5" name="Espace réservé du pied de page 4">
            <a:extLst>
              <a:ext uri="{FF2B5EF4-FFF2-40B4-BE49-F238E27FC236}">
                <a16:creationId xmlns:a16="http://schemas.microsoft.com/office/drawing/2014/main" id="{DDA4F5E3-7720-BDAD-C446-A15BF7672F11}"/>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H"/>
          </a:p>
        </p:txBody>
      </p:sp>
      <p:sp>
        <p:nvSpPr>
          <p:cNvPr id="6" name="Espace réservé du numéro de diapositive 5">
            <a:extLst>
              <a:ext uri="{FF2B5EF4-FFF2-40B4-BE49-F238E27FC236}">
                <a16:creationId xmlns:a16="http://schemas.microsoft.com/office/drawing/2014/main" id="{3A5E70C2-05FA-BA6C-828E-851915431F40}"/>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7B518F4-0880-40AC-8FE5-4692DA6345E0}" type="slidenum">
              <a:rPr lang="fr-CH" smtClean="0"/>
              <a:t>‹N°›</a:t>
            </a:fld>
            <a:endParaRPr lang="fr-CH"/>
          </a:p>
        </p:txBody>
      </p:sp>
    </p:spTree>
    <p:extLst>
      <p:ext uri="{BB962C8B-B14F-4D97-AF65-F5344CB8AC3E}">
        <p14:creationId xmlns:p14="http://schemas.microsoft.com/office/powerpoint/2010/main" val="2717967577"/>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ACB8739A-B426-4D72-B951-850FB3B37653}"/>
              </a:ext>
            </a:extLst>
          </p:cNvPr>
          <p:cNvSpPr txBox="1"/>
          <p:nvPr/>
        </p:nvSpPr>
        <p:spPr>
          <a:xfrm>
            <a:off x="554268" y="1060348"/>
            <a:ext cx="8035462" cy="900246"/>
          </a:xfrm>
          <a:prstGeom prst="rect">
            <a:avLst/>
          </a:prstGeom>
          <a:noFill/>
        </p:spPr>
        <p:txBody>
          <a:bodyPr wrap="square" lIns="68580" tIns="34290" rIns="68580" bIns="34290" rtlCol="0" anchor="ctr">
            <a:spAutoFit/>
          </a:bodyPr>
          <a:lstStyle/>
          <a:p>
            <a:pPr algn="ctr"/>
            <a:r>
              <a:rPr lang="fr-CH" sz="5400" b="1" noProof="0" dirty="0">
                <a:solidFill>
                  <a:schemeClr val="accent3"/>
                </a:solidFill>
                <a:latin typeface="Aptos ExtraBold" panose="020B0004020202020204" pitchFamily="34" charset="0"/>
                <a:ea typeface="Roboto Slab" pitchFamily="2" charset="0"/>
                <a:cs typeface="Montserrat" charset="0"/>
              </a:rPr>
              <a:t>Prendre soin de sa santé</a:t>
            </a:r>
          </a:p>
        </p:txBody>
      </p:sp>
      <p:pic>
        <p:nvPicPr>
          <p:cNvPr id="9" name="Image 8" descr="Une image contenant Police, capture d’écran, Graphique, logo&#10;&#10;Le contenu généré par l’IA peut être incorrect.">
            <a:extLst>
              <a:ext uri="{FF2B5EF4-FFF2-40B4-BE49-F238E27FC236}">
                <a16:creationId xmlns:a16="http://schemas.microsoft.com/office/drawing/2014/main" id="{005119FD-5CE4-3288-66EC-C8B6840311DC}"/>
              </a:ext>
            </a:extLst>
          </p:cNvPr>
          <p:cNvPicPr>
            <a:picLocks noChangeAspect="1"/>
          </p:cNvPicPr>
          <p:nvPr/>
        </p:nvPicPr>
        <p:blipFill>
          <a:blip r:embed="rId2"/>
          <a:stretch>
            <a:fillRect/>
          </a:stretch>
        </p:blipFill>
        <p:spPr>
          <a:xfrm>
            <a:off x="7473010" y="121558"/>
            <a:ext cx="1515494" cy="992578"/>
          </a:xfrm>
          <a:prstGeom prst="rect">
            <a:avLst/>
          </a:prstGeom>
        </p:spPr>
      </p:pic>
      <p:pic>
        <p:nvPicPr>
          <p:cNvPr id="2" name="Image 1" descr="Une image contenant capture d’écran, conception&#10;&#10;Le contenu généré par l’IA peut être incorrect.">
            <a:extLst>
              <a:ext uri="{FF2B5EF4-FFF2-40B4-BE49-F238E27FC236}">
                <a16:creationId xmlns:a16="http://schemas.microsoft.com/office/drawing/2014/main" id="{3C189105-3DC9-5F76-0014-FD85D695C15F}"/>
              </a:ext>
            </a:extLst>
          </p:cNvPr>
          <p:cNvPicPr>
            <a:picLocks noChangeAspect="1"/>
          </p:cNvPicPr>
          <p:nvPr/>
        </p:nvPicPr>
        <p:blipFill>
          <a:blip r:embed="rId3"/>
          <a:stretch>
            <a:fillRect/>
          </a:stretch>
        </p:blipFill>
        <p:spPr>
          <a:xfrm>
            <a:off x="3227643" y="2657811"/>
            <a:ext cx="2688713" cy="2016536"/>
          </a:xfrm>
          <a:prstGeom prst="rect">
            <a:avLst/>
          </a:prstGeom>
        </p:spPr>
      </p:pic>
      <p:sp>
        <p:nvSpPr>
          <p:cNvPr id="3" name="TextBox 19">
            <a:extLst>
              <a:ext uri="{FF2B5EF4-FFF2-40B4-BE49-F238E27FC236}">
                <a16:creationId xmlns:a16="http://schemas.microsoft.com/office/drawing/2014/main" id="{28682C4E-D859-6A7C-BEB0-7AFB96A32A6C}"/>
              </a:ext>
            </a:extLst>
          </p:cNvPr>
          <p:cNvSpPr txBox="1"/>
          <p:nvPr/>
        </p:nvSpPr>
        <p:spPr>
          <a:xfrm>
            <a:off x="554269" y="1757565"/>
            <a:ext cx="8035462" cy="900246"/>
          </a:xfrm>
          <a:prstGeom prst="rect">
            <a:avLst/>
          </a:prstGeom>
          <a:noFill/>
        </p:spPr>
        <p:txBody>
          <a:bodyPr wrap="square" lIns="68580" tIns="34290" rIns="68580" bIns="34290" rtlCol="0" anchor="ctr">
            <a:spAutoFit/>
          </a:bodyPr>
          <a:lstStyle/>
          <a:p>
            <a:pPr algn="ctr"/>
            <a:r>
              <a:rPr lang="fr-CH" sz="5400" b="1" noProof="0" dirty="0">
                <a:solidFill>
                  <a:schemeClr val="accent1"/>
                </a:solidFill>
                <a:latin typeface="Aptos ExtraBold" panose="020B0004020202020204" pitchFamily="34" charset="0"/>
                <a:ea typeface="Roboto Slab" pitchFamily="2" charset="0"/>
                <a:cs typeface="Montserrat" charset="0"/>
              </a:rPr>
              <a:t>quand on est ado</a:t>
            </a:r>
          </a:p>
        </p:txBody>
      </p:sp>
    </p:spTree>
    <p:extLst>
      <p:ext uri="{BB962C8B-B14F-4D97-AF65-F5344CB8AC3E}">
        <p14:creationId xmlns:p14="http://schemas.microsoft.com/office/powerpoint/2010/main" val="3149652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2B2CD1-9DF0-CDA3-5D96-18FBAE290DE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F6ED92C-79DE-F985-3980-8A585C218FAD}"/>
              </a:ext>
            </a:extLst>
          </p:cNvPr>
          <p:cNvSpPr/>
          <p:nvPr/>
        </p:nvSpPr>
        <p:spPr>
          <a:xfrm>
            <a:off x="660073" y="1209077"/>
            <a:ext cx="4966726" cy="407740"/>
          </a:xfrm>
          <a:prstGeom prst="rect">
            <a:avLst/>
          </a:prstGeom>
        </p:spPr>
        <p:txBody>
          <a:bodyPr wrap="square">
            <a:spAutoFit/>
          </a:bodyPr>
          <a:lstStyle/>
          <a:p>
            <a:pPr>
              <a:lnSpc>
                <a:spcPct val="140000"/>
              </a:lnSpc>
            </a:pPr>
            <a:r>
              <a:rPr lang="fr-CH" sz="1600" b="1" noProof="0" dirty="0">
                <a:solidFill>
                  <a:schemeClr val="accent1">
                    <a:lumMod val="75000"/>
                  </a:schemeClr>
                </a:solidFill>
                <a:latin typeface="Aptos" panose="020B0004020202020204" pitchFamily="34" charset="0"/>
                <a:ea typeface="Roboto" panose="02000000000000000000" pitchFamily="2" charset="0"/>
              </a:rPr>
              <a:t>Brainstorming en classe</a:t>
            </a:r>
          </a:p>
        </p:txBody>
      </p:sp>
      <p:pic>
        <p:nvPicPr>
          <p:cNvPr id="8" name="Image 7" descr="Une image contenant croquis, dessin, dessin humoristique, art&#10;&#10;Le contenu généré par l’IA peut être incorrect.">
            <a:extLst>
              <a:ext uri="{FF2B5EF4-FFF2-40B4-BE49-F238E27FC236}">
                <a16:creationId xmlns:a16="http://schemas.microsoft.com/office/drawing/2014/main" id="{B3288104-413B-44B6-5C54-2CE92FBCEF1F}"/>
              </a:ext>
            </a:extLst>
          </p:cNvPr>
          <p:cNvPicPr>
            <a:picLocks noChangeAspect="1"/>
          </p:cNvPicPr>
          <p:nvPr/>
        </p:nvPicPr>
        <p:blipFill>
          <a:blip r:embed="rId3"/>
          <a:stretch>
            <a:fillRect/>
          </a:stretch>
        </p:blipFill>
        <p:spPr>
          <a:xfrm>
            <a:off x="5016856" y="1099715"/>
            <a:ext cx="4219100" cy="3164325"/>
          </a:xfrm>
          <a:prstGeom prst="rect">
            <a:avLst/>
          </a:prstGeom>
        </p:spPr>
      </p:pic>
      <p:pic>
        <p:nvPicPr>
          <p:cNvPr id="10" name="Image 9" descr="Une image contenant noir, obscurité&#10;&#10;Le contenu généré par l’IA peut être incorrect.">
            <a:extLst>
              <a:ext uri="{FF2B5EF4-FFF2-40B4-BE49-F238E27FC236}">
                <a16:creationId xmlns:a16="http://schemas.microsoft.com/office/drawing/2014/main" id="{12B74B78-5D87-2DE1-1FBD-1FC90A09BFDD}"/>
              </a:ext>
            </a:extLst>
          </p:cNvPr>
          <p:cNvPicPr>
            <a:picLocks noChangeAspect="1"/>
          </p:cNvPicPr>
          <p:nvPr/>
        </p:nvPicPr>
        <p:blipFill>
          <a:blip r:embed="rId4"/>
          <a:stretch>
            <a:fillRect/>
          </a:stretch>
        </p:blipFill>
        <p:spPr>
          <a:xfrm>
            <a:off x="7901857" y="164508"/>
            <a:ext cx="1050912" cy="688299"/>
          </a:xfrm>
          <a:prstGeom prst="rect">
            <a:avLst/>
          </a:prstGeom>
        </p:spPr>
      </p:pic>
      <p:sp>
        <p:nvSpPr>
          <p:cNvPr id="2" name="TextBox 11">
            <a:extLst>
              <a:ext uri="{FF2B5EF4-FFF2-40B4-BE49-F238E27FC236}">
                <a16:creationId xmlns:a16="http://schemas.microsoft.com/office/drawing/2014/main" id="{89AF8CE9-CDCA-2E07-883D-EBB6CF56ECD7}"/>
              </a:ext>
            </a:extLst>
          </p:cNvPr>
          <p:cNvSpPr txBox="1"/>
          <p:nvPr/>
        </p:nvSpPr>
        <p:spPr>
          <a:xfrm>
            <a:off x="660073" y="1616965"/>
            <a:ext cx="5482543" cy="1915909"/>
          </a:xfrm>
          <a:prstGeom prst="rect">
            <a:avLst/>
          </a:prstGeom>
          <a:noFill/>
        </p:spPr>
        <p:txBody>
          <a:bodyPr wrap="square" lIns="68580" tIns="34290" rIns="68580" bIns="34290" rtlCol="0" anchor="ctr">
            <a:spAutoFit/>
          </a:bodyPr>
          <a:lstStyle/>
          <a:p>
            <a:r>
              <a:rPr lang="fr-FR" sz="4000" b="1" dirty="0">
                <a:solidFill>
                  <a:schemeClr val="accent3"/>
                </a:solidFill>
                <a:latin typeface="Aptos Black" panose="020B0004020202020204" pitchFamily="34" charset="0"/>
                <a:ea typeface="Roboto Slab" pitchFamily="2" charset="0"/>
              </a:rPr>
              <a:t>Le mot santé, ça signifie quoi pour vous ?</a:t>
            </a:r>
          </a:p>
        </p:txBody>
      </p:sp>
    </p:spTree>
    <p:extLst>
      <p:ext uri="{BB962C8B-B14F-4D97-AF65-F5344CB8AC3E}">
        <p14:creationId xmlns:p14="http://schemas.microsoft.com/office/powerpoint/2010/main" val="2245463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a:extLst>
            <a:ext uri="{FF2B5EF4-FFF2-40B4-BE49-F238E27FC236}">
              <a16:creationId xmlns:a16="http://schemas.microsoft.com/office/drawing/2014/main" id="{A2F6BCE5-DC38-A52B-461A-85C80F2BD8B2}"/>
            </a:ext>
          </a:extLst>
        </p:cNvPr>
        <p:cNvGrpSpPr/>
        <p:nvPr/>
      </p:nvGrpSpPr>
      <p:grpSpPr>
        <a:xfrm>
          <a:off x="0" y="0"/>
          <a:ext cx="0" cy="0"/>
          <a:chOff x="0" y="0"/>
          <a:chExt cx="0" cy="0"/>
        </a:xfrm>
      </p:grpSpPr>
      <p:pic>
        <p:nvPicPr>
          <p:cNvPr id="10" name="Image 9" descr="Une image contenant noir, obscurité&#10;&#10;Le contenu généré par l’IA peut être incorrect.">
            <a:extLst>
              <a:ext uri="{FF2B5EF4-FFF2-40B4-BE49-F238E27FC236}">
                <a16:creationId xmlns:a16="http://schemas.microsoft.com/office/drawing/2014/main" id="{6A0455FA-268A-F591-8C76-F4E0C3C43E24}"/>
              </a:ext>
            </a:extLst>
          </p:cNvPr>
          <p:cNvPicPr>
            <a:picLocks noChangeAspect="1"/>
          </p:cNvPicPr>
          <p:nvPr/>
        </p:nvPicPr>
        <p:blipFill>
          <a:blip r:embed="rId3"/>
          <a:stretch>
            <a:fillRect/>
          </a:stretch>
        </p:blipFill>
        <p:spPr>
          <a:xfrm>
            <a:off x="7901857" y="164508"/>
            <a:ext cx="1050912" cy="688299"/>
          </a:xfrm>
          <a:prstGeom prst="rect">
            <a:avLst/>
          </a:prstGeom>
        </p:spPr>
      </p:pic>
      <p:pic>
        <p:nvPicPr>
          <p:cNvPr id="12" name="Graphique 11">
            <a:extLst>
              <a:ext uri="{FF2B5EF4-FFF2-40B4-BE49-F238E27FC236}">
                <a16:creationId xmlns:a16="http://schemas.microsoft.com/office/drawing/2014/main" id="{3907A075-818A-3EF2-ED9E-3859E273DCD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41458" y="1578955"/>
            <a:ext cx="1866542" cy="1759635"/>
          </a:xfrm>
          <a:prstGeom prst="rect">
            <a:avLst/>
          </a:prstGeom>
        </p:spPr>
      </p:pic>
      <p:pic>
        <p:nvPicPr>
          <p:cNvPr id="14" name="Graphique 13">
            <a:extLst>
              <a:ext uri="{FF2B5EF4-FFF2-40B4-BE49-F238E27FC236}">
                <a16:creationId xmlns:a16="http://schemas.microsoft.com/office/drawing/2014/main" id="{3406F64E-E8E7-5366-2CBC-9952A3138E6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53352" y="1578955"/>
            <a:ext cx="1866541" cy="1759634"/>
          </a:xfrm>
          <a:prstGeom prst="rect">
            <a:avLst/>
          </a:prstGeom>
        </p:spPr>
      </p:pic>
      <p:pic>
        <p:nvPicPr>
          <p:cNvPr id="16" name="Graphique 15">
            <a:extLst>
              <a:ext uri="{FF2B5EF4-FFF2-40B4-BE49-F238E27FC236}">
                <a16:creationId xmlns:a16="http://schemas.microsoft.com/office/drawing/2014/main" id="{D2312C22-33CF-0DB4-3014-491E970E1DE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547403" y="1578954"/>
            <a:ext cx="1866541" cy="1759634"/>
          </a:xfrm>
          <a:prstGeom prst="rect">
            <a:avLst/>
          </a:prstGeom>
        </p:spPr>
      </p:pic>
      <p:sp>
        <p:nvSpPr>
          <p:cNvPr id="17" name="Rectangle 16">
            <a:extLst>
              <a:ext uri="{FF2B5EF4-FFF2-40B4-BE49-F238E27FC236}">
                <a16:creationId xmlns:a16="http://schemas.microsoft.com/office/drawing/2014/main" id="{427FD5B1-8780-3964-5AA0-CE922AE54B29}"/>
              </a:ext>
            </a:extLst>
          </p:cNvPr>
          <p:cNvSpPr/>
          <p:nvPr/>
        </p:nvSpPr>
        <p:spPr>
          <a:xfrm>
            <a:off x="553330" y="3338588"/>
            <a:ext cx="1866541" cy="368306"/>
          </a:xfrm>
          <a:prstGeom prst="rect">
            <a:avLst/>
          </a:prstGeom>
        </p:spPr>
        <p:txBody>
          <a:bodyPr wrap="square">
            <a:spAutoFit/>
          </a:bodyPr>
          <a:lstStyle/>
          <a:p>
            <a:pPr>
              <a:lnSpc>
                <a:spcPct val="140000"/>
              </a:lnSpc>
            </a:pPr>
            <a:r>
              <a:rPr lang="fr-CH" b="1" noProof="0" dirty="0">
                <a:solidFill>
                  <a:schemeClr val="accent3"/>
                </a:solidFill>
                <a:latin typeface="Aptos" panose="020B0004020202020204" pitchFamily="34" charset="0"/>
                <a:ea typeface="Roboto" panose="02000000000000000000" pitchFamily="2" charset="0"/>
              </a:rPr>
              <a:t>1. La coque</a:t>
            </a:r>
            <a:endParaRPr lang="fr-CH" b="1" noProof="0" dirty="0">
              <a:solidFill>
                <a:schemeClr val="accent3"/>
              </a:solidFill>
              <a:latin typeface="Aptos" panose="020B0004020202020204" pitchFamily="34" charset="0"/>
            </a:endParaRPr>
          </a:p>
        </p:txBody>
      </p:sp>
      <p:sp>
        <p:nvSpPr>
          <p:cNvPr id="18" name="Rectangle 17">
            <a:extLst>
              <a:ext uri="{FF2B5EF4-FFF2-40B4-BE49-F238E27FC236}">
                <a16:creationId xmlns:a16="http://schemas.microsoft.com/office/drawing/2014/main" id="{61839608-2B58-A96F-EA64-384A2C8A1CC3}"/>
              </a:ext>
            </a:extLst>
          </p:cNvPr>
          <p:cNvSpPr/>
          <p:nvPr/>
        </p:nvSpPr>
        <p:spPr>
          <a:xfrm>
            <a:off x="2547403" y="3342678"/>
            <a:ext cx="1866541" cy="368306"/>
          </a:xfrm>
          <a:prstGeom prst="rect">
            <a:avLst/>
          </a:prstGeom>
        </p:spPr>
        <p:txBody>
          <a:bodyPr wrap="square">
            <a:spAutoFit/>
          </a:bodyPr>
          <a:lstStyle/>
          <a:p>
            <a:pPr>
              <a:lnSpc>
                <a:spcPct val="140000"/>
              </a:lnSpc>
            </a:pPr>
            <a:r>
              <a:rPr lang="fr-CH" b="1" noProof="0" dirty="0">
                <a:solidFill>
                  <a:schemeClr val="accent3"/>
                </a:solidFill>
                <a:latin typeface="Aptos" panose="020B0004020202020204" pitchFamily="34" charset="0"/>
                <a:ea typeface="Roboto" panose="02000000000000000000" pitchFamily="2" charset="0"/>
              </a:rPr>
              <a:t>2. Le mât</a:t>
            </a:r>
            <a:endParaRPr lang="fr-CH" b="1" noProof="0" dirty="0">
              <a:solidFill>
                <a:schemeClr val="accent3"/>
              </a:solidFill>
              <a:latin typeface="Aptos" panose="020B0004020202020204" pitchFamily="34" charset="0"/>
            </a:endParaRPr>
          </a:p>
        </p:txBody>
      </p:sp>
      <p:sp>
        <p:nvSpPr>
          <p:cNvPr id="19" name="Rectangle 18">
            <a:extLst>
              <a:ext uri="{FF2B5EF4-FFF2-40B4-BE49-F238E27FC236}">
                <a16:creationId xmlns:a16="http://schemas.microsoft.com/office/drawing/2014/main" id="{A554B504-1B03-6519-E305-3FB7C01013AE}"/>
              </a:ext>
            </a:extLst>
          </p:cNvPr>
          <p:cNvSpPr/>
          <p:nvPr/>
        </p:nvSpPr>
        <p:spPr>
          <a:xfrm>
            <a:off x="4541459" y="3341299"/>
            <a:ext cx="1866541" cy="523220"/>
          </a:xfrm>
          <a:prstGeom prst="rect">
            <a:avLst/>
          </a:prstGeom>
        </p:spPr>
        <p:txBody>
          <a:bodyPr wrap="square">
            <a:spAutoFit/>
          </a:bodyPr>
          <a:lstStyle/>
          <a:p>
            <a:r>
              <a:rPr lang="fr-CH" b="1" dirty="0">
                <a:solidFill>
                  <a:schemeClr val="accent3"/>
                </a:solidFill>
                <a:latin typeface="Aptos" panose="020B0004020202020204" pitchFamily="34" charset="0"/>
                <a:ea typeface="Roboto" panose="02000000000000000000" pitchFamily="2" charset="0"/>
              </a:rPr>
              <a:t>3</a:t>
            </a:r>
            <a:r>
              <a:rPr lang="fr-CH" b="1" noProof="0" dirty="0">
                <a:solidFill>
                  <a:schemeClr val="accent3"/>
                </a:solidFill>
                <a:latin typeface="Aptos" panose="020B0004020202020204" pitchFamily="34" charset="0"/>
                <a:ea typeface="Roboto" panose="02000000000000000000" pitchFamily="2" charset="0"/>
              </a:rPr>
              <a:t>. Les voiles et les cordages</a:t>
            </a:r>
            <a:endParaRPr lang="fr-CH" b="1" noProof="0" dirty="0">
              <a:solidFill>
                <a:schemeClr val="accent3"/>
              </a:solidFill>
              <a:latin typeface="Aptos" panose="020B0004020202020204" pitchFamily="34" charset="0"/>
            </a:endParaRPr>
          </a:p>
        </p:txBody>
      </p:sp>
      <p:sp>
        <p:nvSpPr>
          <p:cNvPr id="20" name="Rectangle 19">
            <a:extLst>
              <a:ext uri="{FF2B5EF4-FFF2-40B4-BE49-F238E27FC236}">
                <a16:creationId xmlns:a16="http://schemas.microsoft.com/office/drawing/2014/main" id="{6B7517E2-2854-692E-6F38-8B5CE4228D4D}"/>
              </a:ext>
            </a:extLst>
          </p:cNvPr>
          <p:cNvSpPr/>
          <p:nvPr/>
        </p:nvSpPr>
        <p:spPr>
          <a:xfrm>
            <a:off x="6535510" y="3338588"/>
            <a:ext cx="1866541" cy="523220"/>
          </a:xfrm>
          <a:prstGeom prst="rect">
            <a:avLst/>
          </a:prstGeom>
        </p:spPr>
        <p:txBody>
          <a:bodyPr wrap="square">
            <a:spAutoFit/>
          </a:bodyPr>
          <a:lstStyle/>
          <a:p>
            <a:r>
              <a:rPr lang="fr-CH" b="1" noProof="0" dirty="0">
                <a:solidFill>
                  <a:schemeClr val="accent3"/>
                </a:solidFill>
                <a:latin typeface="Aptos" panose="020B0004020202020204" pitchFamily="34" charset="0"/>
                <a:ea typeface="Roboto" panose="02000000000000000000" pitchFamily="2" charset="0"/>
              </a:rPr>
              <a:t>4. Les instruments de navigation</a:t>
            </a:r>
            <a:endParaRPr lang="fr-CH" b="1" noProof="0" dirty="0">
              <a:solidFill>
                <a:schemeClr val="accent3"/>
              </a:solidFill>
              <a:latin typeface="Aptos" panose="020B0004020202020204" pitchFamily="34" charset="0"/>
            </a:endParaRPr>
          </a:p>
        </p:txBody>
      </p:sp>
      <p:pic>
        <p:nvPicPr>
          <p:cNvPr id="24" name="Graphique 23">
            <a:extLst>
              <a:ext uri="{FF2B5EF4-FFF2-40B4-BE49-F238E27FC236}">
                <a16:creationId xmlns:a16="http://schemas.microsoft.com/office/drawing/2014/main" id="{77EFA9E0-B6B8-FF7B-42DC-F6C39FC12D5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535510" y="1578953"/>
            <a:ext cx="1866542" cy="1759635"/>
          </a:xfrm>
          <a:prstGeom prst="rect">
            <a:avLst/>
          </a:prstGeom>
        </p:spPr>
      </p:pic>
      <p:sp>
        <p:nvSpPr>
          <p:cNvPr id="25" name="Rectangle 24">
            <a:extLst>
              <a:ext uri="{FF2B5EF4-FFF2-40B4-BE49-F238E27FC236}">
                <a16:creationId xmlns:a16="http://schemas.microsoft.com/office/drawing/2014/main" id="{443D6E7D-D1B7-04A1-2CBF-3DAA1CBEDA0D}"/>
              </a:ext>
            </a:extLst>
          </p:cNvPr>
          <p:cNvSpPr/>
          <p:nvPr/>
        </p:nvSpPr>
        <p:spPr>
          <a:xfrm>
            <a:off x="553308" y="3561599"/>
            <a:ext cx="1866541" cy="368306"/>
          </a:xfrm>
          <a:prstGeom prst="rect">
            <a:avLst/>
          </a:prstGeom>
        </p:spPr>
        <p:txBody>
          <a:bodyPr wrap="square">
            <a:spAutoFit/>
          </a:bodyPr>
          <a:lstStyle/>
          <a:p>
            <a:pPr>
              <a:lnSpc>
                <a:spcPct val="140000"/>
              </a:lnSpc>
            </a:pPr>
            <a:r>
              <a:rPr lang="fr-CH" dirty="0">
                <a:solidFill>
                  <a:schemeClr val="accent3"/>
                </a:solidFill>
                <a:latin typeface="Aptos" panose="020B0004020202020204" pitchFamily="34" charset="0"/>
                <a:ea typeface="Roboto" panose="02000000000000000000" pitchFamily="2" charset="0"/>
              </a:rPr>
              <a:t>La santé physique</a:t>
            </a:r>
            <a:endParaRPr lang="fr-CH" noProof="0" dirty="0">
              <a:solidFill>
                <a:schemeClr val="accent3"/>
              </a:solidFill>
              <a:latin typeface="Aptos" panose="020B0004020202020204" pitchFamily="34" charset="0"/>
            </a:endParaRPr>
          </a:p>
        </p:txBody>
      </p:sp>
      <p:sp>
        <p:nvSpPr>
          <p:cNvPr id="26" name="Rectangle 25">
            <a:extLst>
              <a:ext uri="{FF2B5EF4-FFF2-40B4-BE49-F238E27FC236}">
                <a16:creationId xmlns:a16="http://schemas.microsoft.com/office/drawing/2014/main" id="{BE14E16D-2255-14C0-8836-ED043C9ED410}"/>
              </a:ext>
            </a:extLst>
          </p:cNvPr>
          <p:cNvSpPr/>
          <p:nvPr/>
        </p:nvSpPr>
        <p:spPr>
          <a:xfrm>
            <a:off x="2547403" y="3561599"/>
            <a:ext cx="1866541" cy="368306"/>
          </a:xfrm>
          <a:prstGeom prst="rect">
            <a:avLst/>
          </a:prstGeom>
        </p:spPr>
        <p:txBody>
          <a:bodyPr wrap="square">
            <a:spAutoFit/>
          </a:bodyPr>
          <a:lstStyle/>
          <a:p>
            <a:pPr>
              <a:lnSpc>
                <a:spcPct val="140000"/>
              </a:lnSpc>
            </a:pPr>
            <a:r>
              <a:rPr lang="fr-CH" dirty="0">
                <a:solidFill>
                  <a:schemeClr val="accent3"/>
                </a:solidFill>
                <a:latin typeface="Aptos" panose="020B0004020202020204" pitchFamily="34" charset="0"/>
                <a:ea typeface="Roboto" panose="02000000000000000000" pitchFamily="2" charset="0"/>
              </a:rPr>
              <a:t>La santé mentale</a:t>
            </a:r>
            <a:endParaRPr lang="fr-CH" noProof="0" dirty="0">
              <a:solidFill>
                <a:schemeClr val="accent3"/>
              </a:solidFill>
              <a:latin typeface="Aptos" panose="020B0004020202020204" pitchFamily="34" charset="0"/>
            </a:endParaRPr>
          </a:p>
        </p:txBody>
      </p:sp>
      <p:sp>
        <p:nvSpPr>
          <p:cNvPr id="27" name="Rectangle 26">
            <a:extLst>
              <a:ext uri="{FF2B5EF4-FFF2-40B4-BE49-F238E27FC236}">
                <a16:creationId xmlns:a16="http://schemas.microsoft.com/office/drawing/2014/main" id="{207C1A23-E19D-8CB7-8371-0CA64678E310}"/>
              </a:ext>
            </a:extLst>
          </p:cNvPr>
          <p:cNvSpPr/>
          <p:nvPr/>
        </p:nvSpPr>
        <p:spPr>
          <a:xfrm>
            <a:off x="4541459" y="3719360"/>
            <a:ext cx="1866541" cy="368306"/>
          </a:xfrm>
          <a:prstGeom prst="rect">
            <a:avLst/>
          </a:prstGeom>
        </p:spPr>
        <p:txBody>
          <a:bodyPr wrap="square">
            <a:spAutoFit/>
          </a:bodyPr>
          <a:lstStyle/>
          <a:p>
            <a:pPr>
              <a:lnSpc>
                <a:spcPct val="140000"/>
              </a:lnSpc>
            </a:pPr>
            <a:r>
              <a:rPr lang="fr-CH" dirty="0">
                <a:solidFill>
                  <a:schemeClr val="accent3"/>
                </a:solidFill>
                <a:latin typeface="Aptos" panose="020B0004020202020204" pitchFamily="34" charset="0"/>
                <a:ea typeface="Roboto" panose="02000000000000000000" pitchFamily="2" charset="0"/>
              </a:rPr>
              <a:t>La santé sociale</a:t>
            </a:r>
            <a:endParaRPr lang="fr-CH" noProof="0" dirty="0">
              <a:solidFill>
                <a:schemeClr val="accent3"/>
              </a:solidFill>
              <a:latin typeface="Aptos" panose="020B0004020202020204" pitchFamily="34" charset="0"/>
            </a:endParaRPr>
          </a:p>
        </p:txBody>
      </p:sp>
      <p:sp>
        <p:nvSpPr>
          <p:cNvPr id="29" name="Rectangle 28">
            <a:extLst>
              <a:ext uri="{FF2B5EF4-FFF2-40B4-BE49-F238E27FC236}">
                <a16:creationId xmlns:a16="http://schemas.microsoft.com/office/drawing/2014/main" id="{FA2C341C-19E7-BA11-4B3F-26688FCB9263}"/>
              </a:ext>
            </a:extLst>
          </p:cNvPr>
          <p:cNvSpPr/>
          <p:nvPr/>
        </p:nvSpPr>
        <p:spPr>
          <a:xfrm>
            <a:off x="660073" y="885539"/>
            <a:ext cx="7584896" cy="447110"/>
          </a:xfrm>
          <a:prstGeom prst="rect">
            <a:avLst/>
          </a:prstGeom>
        </p:spPr>
        <p:txBody>
          <a:bodyPr wrap="square">
            <a:spAutoFit/>
          </a:bodyPr>
          <a:lstStyle/>
          <a:p>
            <a:pPr>
              <a:lnSpc>
                <a:spcPct val="140000"/>
              </a:lnSpc>
            </a:pPr>
            <a:r>
              <a:rPr lang="fr-CH" sz="1800" b="1" noProof="0" dirty="0">
                <a:solidFill>
                  <a:schemeClr val="accent3"/>
                </a:solidFill>
                <a:latin typeface="Aptos" panose="020B0004020202020204" pitchFamily="34" charset="0"/>
                <a:ea typeface="Roboto" panose="02000000000000000000" pitchFamily="2" charset="0"/>
              </a:rPr>
              <a:t>Pour naviguer les défis de la vie, c’est important d’avoir un bateau fiable </a:t>
            </a:r>
          </a:p>
        </p:txBody>
      </p:sp>
      <p:sp>
        <p:nvSpPr>
          <p:cNvPr id="28" name="Rectangle 27">
            <a:extLst>
              <a:ext uri="{FF2B5EF4-FFF2-40B4-BE49-F238E27FC236}">
                <a16:creationId xmlns:a16="http://schemas.microsoft.com/office/drawing/2014/main" id="{F96E1C08-92F6-64DD-2661-E5153D71A79F}"/>
              </a:ext>
            </a:extLst>
          </p:cNvPr>
          <p:cNvSpPr/>
          <p:nvPr/>
        </p:nvSpPr>
        <p:spPr>
          <a:xfrm>
            <a:off x="6535466" y="3777585"/>
            <a:ext cx="2300592" cy="523220"/>
          </a:xfrm>
          <a:prstGeom prst="rect">
            <a:avLst/>
          </a:prstGeom>
        </p:spPr>
        <p:txBody>
          <a:bodyPr wrap="square">
            <a:spAutoFit/>
          </a:bodyPr>
          <a:lstStyle/>
          <a:p>
            <a:r>
              <a:rPr lang="fr-CH" dirty="0">
                <a:solidFill>
                  <a:schemeClr val="accent3"/>
                </a:solidFill>
                <a:latin typeface="Aptos" panose="020B0004020202020204" pitchFamily="34" charset="0"/>
                <a:ea typeface="Roboto" panose="02000000000000000000" pitchFamily="2" charset="0"/>
              </a:rPr>
              <a:t>Les stratégies pour prendre soin de soi (et des autres)</a:t>
            </a:r>
            <a:endParaRPr lang="fr-CH" noProof="0" dirty="0">
              <a:solidFill>
                <a:schemeClr val="accent3"/>
              </a:solidFill>
              <a:latin typeface="Aptos" panose="020B0004020202020204" pitchFamily="34" charset="0"/>
            </a:endParaRPr>
          </a:p>
        </p:txBody>
      </p:sp>
    </p:spTree>
    <p:extLst>
      <p:ext uri="{BB962C8B-B14F-4D97-AF65-F5344CB8AC3E}">
        <p14:creationId xmlns:p14="http://schemas.microsoft.com/office/powerpoint/2010/main" val="3326499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6" grpId="0"/>
      <p:bldP spid="27"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a:extLst>
            <a:ext uri="{FF2B5EF4-FFF2-40B4-BE49-F238E27FC236}">
              <a16:creationId xmlns:a16="http://schemas.microsoft.com/office/drawing/2014/main" id="{A7B426E1-B9AF-D597-0CD2-604548119EE0}"/>
            </a:ext>
          </a:extLst>
        </p:cNvPr>
        <p:cNvGrpSpPr/>
        <p:nvPr/>
      </p:nvGrpSpPr>
      <p:grpSpPr>
        <a:xfrm>
          <a:off x="0" y="0"/>
          <a:ext cx="0" cy="0"/>
          <a:chOff x="0" y="0"/>
          <a:chExt cx="0" cy="0"/>
        </a:xfrm>
      </p:grpSpPr>
      <p:pic>
        <p:nvPicPr>
          <p:cNvPr id="10" name="Image 9" descr="Une image contenant noir, obscurité&#10;&#10;Le contenu généré par l’IA peut être incorrect.">
            <a:extLst>
              <a:ext uri="{FF2B5EF4-FFF2-40B4-BE49-F238E27FC236}">
                <a16:creationId xmlns:a16="http://schemas.microsoft.com/office/drawing/2014/main" id="{DE59FB07-C5B6-CF57-23F0-C7C5079BBAF9}"/>
              </a:ext>
            </a:extLst>
          </p:cNvPr>
          <p:cNvPicPr>
            <a:picLocks noChangeAspect="1"/>
          </p:cNvPicPr>
          <p:nvPr/>
        </p:nvPicPr>
        <p:blipFill>
          <a:blip r:embed="rId3"/>
          <a:stretch>
            <a:fillRect/>
          </a:stretch>
        </p:blipFill>
        <p:spPr>
          <a:xfrm>
            <a:off x="7901857" y="164508"/>
            <a:ext cx="1050912" cy="688299"/>
          </a:xfrm>
          <a:prstGeom prst="rect">
            <a:avLst/>
          </a:prstGeom>
        </p:spPr>
      </p:pic>
      <p:sp>
        <p:nvSpPr>
          <p:cNvPr id="2" name="TextBox 11">
            <a:extLst>
              <a:ext uri="{FF2B5EF4-FFF2-40B4-BE49-F238E27FC236}">
                <a16:creationId xmlns:a16="http://schemas.microsoft.com/office/drawing/2014/main" id="{3FF4EB4E-5C71-662E-2476-018BD4095525}"/>
              </a:ext>
            </a:extLst>
          </p:cNvPr>
          <p:cNvSpPr txBox="1"/>
          <p:nvPr/>
        </p:nvSpPr>
        <p:spPr>
          <a:xfrm>
            <a:off x="660073" y="1306019"/>
            <a:ext cx="5127541" cy="2531462"/>
          </a:xfrm>
          <a:prstGeom prst="rect">
            <a:avLst/>
          </a:prstGeom>
          <a:noFill/>
        </p:spPr>
        <p:txBody>
          <a:bodyPr wrap="square" lIns="68580" tIns="34290" rIns="68580" bIns="34290" rtlCol="0" anchor="ctr">
            <a:spAutoFit/>
          </a:bodyPr>
          <a:lstStyle/>
          <a:p>
            <a:r>
              <a:rPr lang="fr-FR" sz="4000" b="1" dirty="0">
                <a:solidFill>
                  <a:schemeClr val="accent3"/>
                </a:solidFill>
                <a:latin typeface="Aptos Black" panose="020B0004020202020204" pitchFamily="34" charset="0"/>
                <a:ea typeface="Roboto Slab" pitchFamily="2" charset="0"/>
              </a:rPr>
              <a:t>Comment prendre soin de sa santé pour naviguer du mieux qu’on peut ?</a:t>
            </a:r>
          </a:p>
        </p:txBody>
      </p:sp>
      <p:pic>
        <p:nvPicPr>
          <p:cNvPr id="3" name="Image 2" descr="Une image contenant art, illustration&#10;&#10;Le contenu généré par l’IA peut être incorrect.">
            <a:extLst>
              <a:ext uri="{FF2B5EF4-FFF2-40B4-BE49-F238E27FC236}">
                <a16:creationId xmlns:a16="http://schemas.microsoft.com/office/drawing/2014/main" id="{67730877-F2C4-436F-FD4A-44A64D2869DE}"/>
              </a:ext>
            </a:extLst>
          </p:cNvPr>
          <p:cNvPicPr>
            <a:picLocks noChangeAspect="1"/>
          </p:cNvPicPr>
          <p:nvPr/>
        </p:nvPicPr>
        <p:blipFill>
          <a:blip r:embed="rId4"/>
          <a:stretch>
            <a:fillRect/>
          </a:stretch>
        </p:blipFill>
        <p:spPr>
          <a:xfrm>
            <a:off x="5484698" y="1271223"/>
            <a:ext cx="3468071" cy="2601053"/>
          </a:xfrm>
          <a:prstGeom prst="rect">
            <a:avLst/>
          </a:prstGeom>
        </p:spPr>
      </p:pic>
    </p:spTree>
    <p:extLst>
      <p:ext uri="{BB962C8B-B14F-4D97-AF65-F5344CB8AC3E}">
        <p14:creationId xmlns:p14="http://schemas.microsoft.com/office/powerpoint/2010/main" val="1257111530"/>
      </p:ext>
    </p:extLst>
  </p:cSld>
  <p:clrMapOvr>
    <a:masterClrMapping/>
  </p:clrMapOvr>
</p:sld>
</file>

<file path=ppt/theme/theme1.xml><?xml version="1.0" encoding="utf-8"?>
<a:theme xmlns:a="http://schemas.openxmlformats.org/drawingml/2006/main" name="Thème Office">
  <a:themeElements>
    <a:clrScheme name="Association romande CIAO">
      <a:dk1>
        <a:srgbClr val="0E609F"/>
      </a:dk1>
      <a:lt1>
        <a:srgbClr val="FBEDD9"/>
      </a:lt1>
      <a:dk2>
        <a:srgbClr val="312783"/>
      </a:dk2>
      <a:lt2>
        <a:srgbClr val="D7D6E6"/>
      </a:lt2>
      <a:accent1>
        <a:srgbClr val="FA914B"/>
      </a:accent1>
      <a:accent2>
        <a:srgbClr val="99C1C6"/>
      </a:accent2>
      <a:accent3>
        <a:srgbClr val="06263B"/>
      </a:accent3>
      <a:accent4>
        <a:srgbClr val="D6533B"/>
      </a:accent4>
      <a:accent5>
        <a:srgbClr val="F7D1C7"/>
      </a:accent5>
      <a:accent6>
        <a:srgbClr val="8175AE"/>
      </a:accent6>
      <a:hlink>
        <a:srgbClr val="FFFFFF"/>
      </a:hlink>
      <a:folHlink>
        <a:srgbClr val="374249"/>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 ciao.ch" id="{79D845D5-624E-476C-8CCA-618ABB1D86C9}" vid="{A76BB167-5923-419C-BE4F-67E368CCD4BE}"/>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ésentation ciao.ch" id="{79D845D5-624E-476C-8CCA-618ABB1D86C9}" vid="{C04ADCF1-1E7F-45A6-B0B3-00CE2A9FAC1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94f44d1-48ca-435a-a89f-2403d455c641" xsi:nil="true"/>
    <lcf76f155ced4ddcb4097134ff3c332f xmlns="96edb2b0-da95-464b-a117-3e2b04fce6a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EFD492C5BF755449117A4C6EEB06DDB" ma:contentTypeVersion="18" ma:contentTypeDescription="Crée un document." ma:contentTypeScope="" ma:versionID="f05237354aeaa2c03fa5bcdefabf683b">
  <xsd:schema xmlns:xsd="http://www.w3.org/2001/XMLSchema" xmlns:xs="http://www.w3.org/2001/XMLSchema" xmlns:p="http://schemas.microsoft.com/office/2006/metadata/properties" xmlns:ns2="96edb2b0-da95-464b-a117-3e2b04fce6aa" xmlns:ns3="594f44d1-48ca-435a-a89f-2403d455c641" targetNamespace="http://schemas.microsoft.com/office/2006/metadata/properties" ma:root="true" ma:fieldsID="ddc4086fd5c458a6189dbb793b874ff4" ns2:_="" ns3:_="">
    <xsd:import namespace="96edb2b0-da95-464b-a117-3e2b04fce6aa"/>
    <xsd:import namespace="594f44d1-48ca-435a-a89f-2403d455c64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AutoKeyPoints" minOccurs="0"/>
                <xsd:element ref="ns2:MediaServiceKeyPoint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edb2b0-da95-464b-a117-3e2b04fce6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Balises d’images" ma:readOnly="false" ma:fieldId="{5cf76f15-5ced-4ddc-b409-7134ff3c332f}" ma:taxonomyMulti="true" ma:sspId="516aa825-6487-42d8-9e0e-ba58ccc49754"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ternalName="MediaServiceLocation" ma:readOnly="true">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94f44d1-48ca-435a-a89f-2403d455c641" elementFormDefault="qualified">
    <xsd:import namespace="http://schemas.microsoft.com/office/2006/documentManagement/types"/>
    <xsd:import namespace="http://schemas.microsoft.com/office/infopath/2007/PartnerControls"/>
    <xsd:element name="SharedWithUsers" ma:index="14"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Partagé avec détails" ma:internalName="SharedWithDetails" ma:readOnly="true">
      <xsd:simpleType>
        <xsd:restriction base="dms:Note">
          <xsd:maxLength value="255"/>
        </xsd:restriction>
      </xsd:simpleType>
    </xsd:element>
    <xsd:element name="TaxCatchAll" ma:index="21" nillable="true" ma:displayName="Taxonomy Catch All Column" ma:hidden="true" ma:list="{578bf9ae-722e-49da-846b-7d4d0b8eb4ea}" ma:internalName="TaxCatchAll" ma:showField="CatchAllData" ma:web="594f44d1-48ca-435a-a89f-2403d455c64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B19A81E-D238-45BF-9740-7599E721D36F}">
  <ds:schemaRefs>
    <ds:schemaRef ds:uri="http://purl.org/dc/elements/1.1/"/>
    <ds:schemaRef ds:uri="http://www.w3.org/XML/1998/namespace"/>
    <ds:schemaRef ds:uri="http://schemas.microsoft.com/office/2006/documentManagement/types"/>
    <ds:schemaRef ds:uri="http://purl.org/dc/terms/"/>
    <ds:schemaRef ds:uri="http://schemas.openxmlformats.org/package/2006/metadata/core-properties"/>
    <ds:schemaRef ds:uri="http://schemas.microsoft.com/office/2006/metadata/properties"/>
    <ds:schemaRef ds:uri="96edb2b0-da95-464b-a117-3e2b04fce6aa"/>
    <ds:schemaRef ds:uri="http://purl.org/dc/dcmitype/"/>
    <ds:schemaRef ds:uri="http://schemas.microsoft.com/office/infopath/2007/PartnerControls"/>
    <ds:schemaRef ds:uri="594f44d1-48ca-435a-a89f-2403d455c641"/>
  </ds:schemaRefs>
</ds:datastoreItem>
</file>

<file path=customXml/itemProps2.xml><?xml version="1.0" encoding="utf-8"?>
<ds:datastoreItem xmlns:ds="http://schemas.openxmlformats.org/officeDocument/2006/customXml" ds:itemID="{8DDD56C9-CA9A-4D1A-B6D7-A3AC8F1A3D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6edb2b0-da95-464b-a117-3e2b04fce6aa"/>
    <ds:schemaRef ds:uri="594f44d1-48ca-435a-a89f-2403d455c6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6A2730E-DD16-443B-B919-4E7BD6535DA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Présentation ciao.ch</Template>
  <TotalTime>157</TotalTime>
  <Words>818</Words>
  <Application>Microsoft Office PowerPoint</Application>
  <PresentationFormat>Affichage à l'écran (16:9)</PresentationFormat>
  <Paragraphs>43</Paragraphs>
  <Slides>4</Slides>
  <Notes>3</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4</vt:i4>
      </vt:variant>
    </vt:vector>
  </HeadingPairs>
  <TitlesOfParts>
    <vt:vector size="13" baseType="lpstr">
      <vt:lpstr>Aptos</vt:lpstr>
      <vt:lpstr>Aptos Black</vt:lpstr>
      <vt:lpstr>Aptos Display</vt:lpstr>
      <vt:lpstr>Aptos ExtraBold</vt:lpstr>
      <vt:lpstr>Arial</vt:lpstr>
      <vt:lpstr>Calibri</vt:lpstr>
      <vt:lpstr>Wingdings</vt:lpstr>
      <vt:lpstr>Thème Office</vt:lpstr>
      <vt:lpstr>Conception personnalisée</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Mélanie Rufi</dc:creator>
  <cp:lastModifiedBy>Laura Krenzi</cp:lastModifiedBy>
  <cp:revision>1</cp:revision>
  <cp:lastPrinted>2024-02-06T13:05:26Z</cp:lastPrinted>
  <dcterms:created xsi:type="dcterms:W3CDTF">2025-08-05T08:09:01Z</dcterms:created>
  <dcterms:modified xsi:type="dcterms:W3CDTF">2025-08-12T11:56:56Z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0x0101006EFD492C5BF755449117A4C6EEB06DDB</vt:lpwstr>
  </property>
  <property fmtid="{D5CDD505-2E9C-101B-9397-08002B2CF9AE}" pid="3" name="MediaServiceImageTags">
    <vt:lpwstr/>
  </property>
</Properties>
</file>