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29" r:id="rId6"/>
    <p:sldId id="546" r:id="rId7"/>
    <p:sldId id="545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29"/>
            <p14:sldId id="546"/>
            <p14:sldId id="5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F62361-7F95-4C57-8C23-09A31D9B8A3C}" v="3" dt="2025-08-28T08:28:35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4" autoAdjust="0"/>
    <p:restoredTop sz="96796" autoAdjust="0"/>
  </p:normalViewPr>
  <p:slideViewPr>
    <p:cSldViewPr snapToGrid="0" snapToObjects="1">
      <p:cViewPr varScale="1">
        <p:scale>
          <a:sx n="107" d="100"/>
          <a:sy n="107" d="100"/>
        </p:scale>
        <p:origin x="126" y="171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25" d="100"/>
        <a:sy n="125" d="100"/>
      </p:scale>
      <p:origin x="0" y="5286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  <pc:spChg chg="add 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" creationId="{52551BDE-68AE-44A5-A500-EBC951A97FBD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7" creationId="{9FCD556D-C17C-52B5-4826-32108021FB51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9" creationId="{D560FA49-A8F4-6549-9C6A-992D5BF6B885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6" creationId="{F15FE3A0-FD3A-BE90-FB71-2509859B64C0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7" creationId="{A372F63B-C511-DBD2-B238-010EDA5C812E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8" creationId="{8F2C2CB0-B061-A8BA-1B49-28FA4794203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0" creationId="{A4DE1C89-790C-4357-D8C7-F6FF36A97413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3" creationId="{16082EE3-9946-8E51-938F-F998BA04D20C}"/>
          </ac:spMkLst>
        </pc:spChg>
        <pc:spChg chg="mod">
          <ac:chgData name="Mélanie Rufi" userId="ffcf2ff9-fbe0-43a4-8339-9bbf385c3daf" providerId="ADAL" clId="{4A806359-5ACB-40E1-A0CA-FA4F06088C2E}" dt="2025-08-06T09:42:08.392" v="310" actId="1076"/>
          <ac:spMkLst>
            <pc:docMk/>
            <pc:sldMk cId="1860769866" sldId="529"/>
            <ac:spMk id="34" creationId="{200DE8AD-1043-D3D3-0569-E848492F5269}"/>
          </ac:spMkLst>
        </pc:spChg>
        <pc:grpChg chg="add mod ord">
          <ac:chgData name="Mélanie Rufi" userId="ffcf2ff9-fbe0-43a4-8339-9bbf385c3daf" providerId="ADAL" clId="{4A806359-5ACB-40E1-A0CA-FA4F06088C2E}" dt="2025-08-06T07:46:55.163" v="121" actId="1076"/>
          <ac:grpSpMkLst>
            <pc:docMk/>
            <pc:sldMk cId="1860769866" sldId="529"/>
            <ac:grpSpMk id="14" creationId="{299D8DE1-2ADE-BE91-AB99-BE783C3262AE}"/>
          </ac:grpSpMkLst>
        </pc:grpChg>
        <pc:grpChg chg="add mod ord">
          <ac:chgData name="Mélanie Rufi" userId="ffcf2ff9-fbe0-43a4-8339-9bbf385c3daf" providerId="ADAL" clId="{4A806359-5ACB-40E1-A0CA-FA4F06088C2E}" dt="2025-08-06T07:44:51.513" v="103" actId="167"/>
          <ac:grpSpMkLst>
            <pc:docMk/>
            <pc:sldMk cId="1860769866" sldId="529"/>
            <ac:grpSpMk id="15" creationId="{942B8994-D90F-9339-22F4-63C3C38DE8F0}"/>
          </ac:grpSpMkLst>
        </pc:grpChg>
        <pc:picChg chg="add mod ord">
          <ac:chgData name="Mélanie Rufi" userId="ffcf2ff9-fbe0-43a4-8339-9bbf385c3daf" providerId="ADAL" clId="{4A806359-5ACB-40E1-A0CA-FA4F06088C2E}" dt="2025-08-06T08:54:10.348" v="276"/>
          <ac:picMkLst>
            <pc:docMk/>
            <pc:sldMk cId="1860769866" sldId="529"/>
            <ac:picMk id="21" creationId="{667ABD68-1BD1-B836-58E8-8D795E240047}"/>
          </ac:picMkLst>
        </pc:picChg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  <pc:spChg chg="add 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2" creationId="{E4DC7908-D12A-4EB1-265C-91CDFD71A1E8}"/>
          </ac:spMkLst>
        </pc:spChg>
        <pc:spChg chg="add 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5" creationId="{A5FB956B-3543-4F01-94AE-E159DB69B11F}"/>
          </ac:spMkLst>
        </pc:spChg>
        <pc:spChg chg="mod">
          <ac:chgData name="Mélanie Rufi" userId="ffcf2ff9-fbe0-43a4-8339-9bbf385c3daf" providerId="ADAL" clId="{4A806359-5ACB-40E1-A0CA-FA4F06088C2E}" dt="2025-08-07T13:00:23.726" v="317" actId="207"/>
          <ac:spMkLst>
            <pc:docMk/>
            <pc:sldMk cId="3421961643" sldId="545"/>
            <ac:spMk id="12" creationId="{4500E444-D6F0-4092-8D56-8B0F88424E52}"/>
          </ac:spMkLst>
        </pc:spChg>
        <pc:spChg chg="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18" creationId="{551614FE-33EB-49D0-95CF-8690C448F7DF}"/>
          </ac:spMkLst>
        </pc:spChg>
        <pc:picChg chg="add mod ord">
          <ac:chgData name="Mélanie Rufi" userId="ffcf2ff9-fbe0-43a4-8339-9bbf385c3daf" providerId="ADAL" clId="{4A806359-5ACB-40E1-A0CA-FA4F06088C2E}" dt="2025-08-06T08:54:10.348" v="276"/>
          <ac:picMkLst>
            <pc:docMk/>
            <pc:sldMk cId="3421961643" sldId="545"/>
            <ac:picMk id="7" creationId="{9CC6A215-02A2-428C-ED17-2804702E3241}"/>
          </ac:picMkLst>
        </pc:picChg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  <pc:spChg chg="mod">
          <ac:chgData name="Mélanie Rufi" userId="ffcf2ff9-fbe0-43a4-8339-9bbf385c3daf" providerId="ADAL" clId="{4A806359-5ACB-40E1-A0CA-FA4F06088C2E}" dt="2025-08-07T13:00:17.303" v="316" actId="207"/>
          <ac:spMkLst>
            <pc:docMk/>
            <pc:sldMk cId="1861947686" sldId="546"/>
            <ac:spMk id="2" creationId="{BEB0BDD1-0E28-E188-3389-8B0B68AD2658}"/>
          </ac:spMkLst>
        </pc:spChg>
        <pc:spChg chg="mod">
          <ac:chgData name="Mélanie Rufi" userId="ffcf2ff9-fbe0-43a4-8339-9bbf385c3daf" providerId="ADAL" clId="{4A806359-5ACB-40E1-A0CA-FA4F06088C2E}" dt="2025-08-07T13:00:10.607" v="315" actId="207"/>
          <ac:spMkLst>
            <pc:docMk/>
            <pc:sldMk cId="1861947686" sldId="546"/>
            <ac:spMk id="5" creationId="{15DEE149-C309-992E-4CA2-B1410BEFFF25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1947686" sldId="546"/>
            <ac:spMk id="12" creationId="{EB578B16-4784-A0D7-DCCE-7529B223FEE8}"/>
          </ac:spMkLst>
        </pc:spChg>
        <pc:spChg chg="mod">
          <ac:chgData name="Mélanie Rufi" userId="ffcf2ff9-fbe0-43a4-8339-9bbf385c3daf" providerId="ADAL" clId="{4A806359-5ACB-40E1-A0CA-FA4F06088C2E}" dt="2025-08-07T12:59:58.507" v="313" actId="207"/>
          <ac:spMkLst>
            <pc:docMk/>
            <pc:sldMk cId="1861947686" sldId="546"/>
            <ac:spMk id="18" creationId="{4DDE9B25-D506-AC9B-52AB-B73522EC82E9}"/>
          </ac:spMkLst>
        </pc:spChg>
        <pc:picChg chg="add mod">
          <ac:chgData name="Mélanie Rufi" userId="ffcf2ff9-fbe0-43a4-8339-9bbf385c3daf" providerId="ADAL" clId="{4A806359-5ACB-40E1-A0CA-FA4F06088C2E}" dt="2025-08-06T08:54:10.348" v="276"/>
          <ac:picMkLst>
            <pc:docMk/>
            <pc:sldMk cId="1861947686" sldId="546"/>
            <ac:picMk id="4" creationId="{C22EB8C8-D0FE-123D-BB0D-16BB43B535D7}"/>
          </ac:picMkLst>
        </pc:picChg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  <pc:docChgLst>
    <pc:chgData name="Laura Krenzi" userId="da9d0073-a2a6-4f74-bace-8b7a5f1dd6c0" providerId="ADAL" clId="{275730BB-C10B-4F41-B22A-2DBBA923309B}"/>
    <pc:docChg chg="modSld">
      <pc:chgData name="Laura Krenzi" userId="da9d0073-a2a6-4f74-bace-8b7a5f1dd6c0" providerId="ADAL" clId="{275730BB-C10B-4F41-B22A-2DBBA923309B}" dt="2025-08-11T13:04:00.158" v="29" actId="20577"/>
      <pc:docMkLst>
        <pc:docMk/>
      </pc:docMkLst>
      <pc:sldChg chg="modSp mod">
        <pc:chgData name="Laura Krenzi" userId="da9d0073-a2a6-4f74-bace-8b7a5f1dd6c0" providerId="ADAL" clId="{275730BB-C10B-4F41-B22A-2DBBA923309B}" dt="2025-08-11T09:54:26.705" v="22" actId="1036"/>
        <pc:sldMkLst>
          <pc:docMk/>
          <pc:sldMk cId="1860769866" sldId="529"/>
        </pc:sldMkLst>
        <pc:picChg chg="mod">
          <ac:chgData name="Laura Krenzi" userId="da9d0073-a2a6-4f74-bace-8b7a5f1dd6c0" providerId="ADAL" clId="{275730BB-C10B-4F41-B22A-2DBBA923309B}" dt="2025-08-11T09:54:26.705" v="22" actId="1036"/>
          <ac:picMkLst>
            <pc:docMk/>
            <pc:sldMk cId="1860769866" sldId="529"/>
            <ac:picMk id="21" creationId="{667ABD68-1BD1-B836-58E8-8D795E240047}"/>
          </ac:picMkLst>
        </pc:picChg>
      </pc:sldChg>
      <pc:sldChg chg="modSp mod">
        <pc:chgData name="Laura Krenzi" userId="da9d0073-a2a6-4f74-bace-8b7a5f1dd6c0" providerId="ADAL" clId="{275730BB-C10B-4F41-B22A-2DBBA923309B}" dt="2025-08-11T13:04:00.158" v="29" actId="20577"/>
        <pc:sldMkLst>
          <pc:docMk/>
          <pc:sldMk cId="1861947686" sldId="546"/>
        </pc:sldMkLst>
        <pc:spChg chg="mod">
          <ac:chgData name="Laura Krenzi" userId="da9d0073-a2a6-4f74-bace-8b7a5f1dd6c0" providerId="ADAL" clId="{275730BB-C10B-4F41-B22A-2DBBA923309B}" dt="2025-08-11T13:04:00.158" v="29" actId="20577"/>
          <ac:spMkLst>
            <pc:docMk/>
            <pc:sldMk cId="1861947686" sldId="546"/>
            <ac:spMk id="5" creationId="{15DEE149-C309-992E-4CA2-B1410BEFFF25}"/>
          </ac:spMkLst>
        </pc:spChg>
        <pc:spChg chg="mod">
          <ac:chgData name="Laura Krenzi" userId="da9d0073-a2a6-4f74-bace-8b7a5f1dd6c0" providerId="ADAL" clId="{275730BB-C10B-4F41-B22A-2DBBA923309B}" dt="2025-08-11T13:03:57.395" v="27" actId="20577"/>
          <ac:spMkLst>
            <pc:docMk/>
            <pc:sldMk cId="1861947686" sldId="546"/>
            <ac:spMk id="18" creationId="{4DDE9B25-D506-AC9B-52AB-B73522EC82E9}"/>
          </ac:spMkLst>
        </pc:spChg>
      </pc:sldChg>
    </pc:docChg>
  </pc:docChgLst>
  <pc:docChgLst>
    <pc:chgData name="Mélanie Rufi" userId="ffcf2ff9-fbe0-43a4-8339-9bbf385c3daf" providerId="ADAL" clId="{76F62361-7F95-4C57-8C23-09A31D9B8A3C}"/>
    <pc:docChg chg="custSel modSld">
      <pc:chgData name="Mélanie Rufi" userId="ffcf2ff9-fbe0-43a4-8339-9bbf385c3daf" providerId="ADAL" clId="{76F62361-7F95-4C57-8C23-09A31D9B8A3C}" dt="2025-08-28T08:28:35.140" v="9"/>
      <pc:docMkLst>
        <pc:docMk/>
      </pc:docMkLst>
      <pc:sldChg chg="addSp delSp modSp mod">
        <pc:chgData name="Mélanie Rufi" userId="ffcf2ff9-fbe0-43a4-8339-9bbf385c3daf" providerId="ADAL" clId="{76F62361-7F95-4C57-8C23-09A31D9B8A3C}" dt="2025-08-28T08:26:28.590" v="5"/>
        <pc:sldMkLst>
          <pc:docMk/>
          <pc:sldMk cId="1860769866" sldId="529"/>
        </pc:sldMkLst>
        <pc:spChg chg="add mod">
          <ac:chgData name="Mélanie Rufi" userId="ffcf2ff9-fbe0-43a4-8339-9bbf385c3daf" providerId="ADAL" clId="{76F62361-7F95-4C57-8C23-09A31D9B8A3C}" dt="2025-08-28T08:26:28.590" v="5"/>
          <ac:spMkLst>
            <pc:docMk/>
            <pc:sldMk cId="1860769866" sldId="529"/>
            <ac:spMk id="3" creationId="{15ACAA28-C62E-8436-4347-AC9B068D668C}"/>
          </ac:spMkLst>
        </pc:spChg>
        <pc:spChg chg="mod">
          <ac:chgData name="Mélanie Rufi" userId="ffcf2ff9-fbe0-43a4-8339-9bbf385c3daf" providerId="ADAL" clId="{76F62361-7F95-4C57-8C23-09A31D9B8A3C}" dt="2025-08-28T08:26:17.877" v="3" actId="113"/>
          <ac:spMkLst>
            <pc:docMk/>
            <pc:sldMk cId="1860769866" sldId="529"/>
            <ac:spMk id="20" creationId="{A4DE1C89-790C-4357-D8C7-F6FF36A97413}"/>
          </ac:spMkLst>
        </pc:spChg>
        <pc:spChg chg="del">
          <ac:chgData name="Mélanie Rufi" userId="ffcf2ff9-fbe0-43a4-8339-9bbf385c3daf" providerId="ADAL" clId="{76F62361-7F95-4C57-8C23-09A31D9B8A3C}" dt="2025-08-28T08:26:28.219" v="4" actId="478"/>
          <ac:spMkLst>
            <pc:docMk/>
            <pc:sldMk cId="1860769866" sldId="529"/>
            <ac:spMk id="34" creationId="{200DE8AD-1043-D3D3-0569-E848492F5269}"/>
          </ac:spMkLst>
        </pc:spChg>
      </pc:sldChg>
      <pc:sldChg chg="addSp delSp modSp mod">
        <pc:chgData name="Mélanie Rufi" userId="ffcf2ff9-fbe0-43a4-8339-9bbf385c3daf" providerId="ADAL" clId="{76F62361-7F95-4C57-8C23-09A31D9B8A3C}" dt="2025-08-28T08:28:35.140" v="9"/>
        <pc:sldMkLst>
          <pc:docMk/>
          <pc:sldMk cId="3421961643" sldId="545"/>
        </pc:sldMkLst>
        <pc:spChg chg="del">
          <ac:chgData name="Mélanie Rufi" userId="ffcf2ff9-fbe0-43a4-8339-9bbf385c3daf" providerId="ADAL" clId="{76F62361-7F95-4C57-8C23-09A31D9B8A3C}" dt="2025-08-28T08:28:34.624" v="8" actId="478"/>
          <ac:spMkLst>
            <pc:docMk/>
            <pc:sldMk cId="3421961643" sldId="545"/>
            <ac:spMk id="2" creationId="{E4DC7908-D12A-4EB1-265C-91CDFD71A1E8}"/>
          </ac:spMkLst>
        </pc:spChg>
        <pc:spChg chg="add mod">
          <ac:chgData name="Mélanie Rufi" userId="ffcf2ff9-fbe0-43a4-8339-9bbf385c3daf" providerId="ADAL" clId="{76F62361-7F95-4C57-8C23-09A31D9B8A3C}" dt="2025-08-28T08:28:35.140" v="9"/>
          <ac:spMkLst>
            <pc:docMk/>
            <pc:sldMk cId="3421961643" sldId="545"/>
            <ac:spMk id="3" creationId="{B823143F-290F-9D40-E3C1-059B15F5D761}"/>
          </ac:spMkLst>
        </pc:spChg>
        <pc:spChg chg="add mod">
          <ac:chgData name="Mélanie Rufi" userId="ffcf2ff9-fbe0-43a4-8339-9bbf385c3daf" providerId="ADAL" clId="{76F62361-7F95-4C57-8C23-09A31D9B8A3C}" dt="2025-08-28T08:28:35.140" v="9"/>
          <ac:spMkLst>
            <pc:docMk/>
            <pc:sldMk cId="3421961643" sldId="545"/>
            <ac:spMk id="4" creationId="{061D2F7C-7DD7-AA19-C814-D2B42472B6E6}"/>
          </ac:spMkLst>
        </pc:spChg>
        <pc:spChg chg="del">
          <ac:chgData name="Mélanie Rufi" userId="ffcf2ff9-fbe0-43a4-8339-9bbf385c3daf" providerId="ADAL" clId="{76F62361-7F95-4C57-8C23-09A31D9B8A3C}" dt="2025-08-28T08:28:34.624" v="8" actId="478"/>
          <ac:spMkLst>
            <pc:docMk/>
            <pc:sldMk cId="3421961643" sldId="545"/>
            <ac:spMk id="5" creationId="{A5FB956B-3543-4F01-94AE-E159DB69B11F}"/>
          </ac:spMkLst>
        </pc:spChg>
        <pc:spChg chg="add mod">
          <ac:chgData name="Mélanie Rufi" userId="ffcf2ff9-fbe0-43a4-8339-9bbf385c3daf" providerId="ADAL" clId="{76F62361-7F95-4C57-8C23-09A31D9B8A3C}" dt="2025-08-28T08:28:35.140" v="9"/>
          <ac:spMkLst>
            <pc:docMk/>
            <pc:sldMk cId="3421961643" sldId="545"/>
            <ac:spMk id="8" creationId="{3A4D87C5-2698-2151-E675-B1B46E1BA146}"/>
          </ac:spMkLst>
        </pc:spChg>
        <pc:spChg chg="add mod">
          <ac:chgData name="Mélanie Rufi" userId="ffcf2ff9-fbe0-43a4-8339-9bbf385c3daf" providerId="ADAL" clId="{76F62361-7F95-4C57-8C23-09A31D9B8A3C}" dt="2025-08-28T08:28:35.140" v="9"/>
          <ac:spMkLst>
            <pc:docMk/>
            <pc:sldMk cId="3421961643" sldId="545"/>
            <ac:spMk id="9" creationId="{EDF4EFDA-A842-F0C6-EC8E-C6A446004AAA}"/>
          </ac:spMkLst>
        </pc:spChg>
        <pc:spChg chg="del">
          <ac:chgData name="Mélanie Rufi" userId="ffcf2ff9-fbe0-43a4-8339-9bbf385c3daf" providerId="ADAL" clId="{76F62361-7F95-4C57-8C23-09A31D9B8A3C}" dt="2025-08-28T08:28:34.624" v="8" actId="478"/>
          <ac:spMkLst>
            <pc:docMk/>
            <pc:sldMk cId="3421961643" sldId="545"/>
            <ac:spMk id="12" creationId="{4500E444-D6F0-4092-8D56-8B0F88424E52}"/>
          </ac:spMkLst>
        </pc:spChg>
        <pc:spChg chg="del">
          <ac:chgData name="Mélanie Rufi" userId="ffcf2ff9-fbe0-43a4-8339-9bbf385c3daf" providerId="ADAL" clId="{76F62361-7F95-4C57-8C23-09A31D9B8A3C}" dt="2025-08-28T08:28:34.624" v="8" actId="478"/>
          <ac:spMkLst>
            <pc:docMk/>
            <pc:sldMk cId="3421961643" sldId="545"/>
            <ac:spMk id="18" creationId="{551614FE-33EB-49D0-95CF-8690C448F7DF}"/>
          </ac:spMkLst>
        </pc:spChg>
      </pc:sldChg>
      <pc:sldChg chg="addSp delSp modSp mod">
        <pc:chgData name="Mélanie Rufi" userId="ffcf2ff9-fbe0-43a4-8339-9bbf385c3daf" providerId="ADAL" clId="{76F62361-7F95-4C57-8C23-09A31D9B8A3C}" dt="2025-08-28T08:26:52.285" v="7"/>
        <pc:sldMkLst>
          <pc:docMk/>
          <pc:sldMk cId="1861947686" sldId="546"/>
        </pc:sldMkLst>
        <pc:spChg chg="del">
          <ac:chgData name="Mélanie Rufi" userId="ffcf2ff9-fbe0-43a4-8339-9bbf385c3daf" providerId="ADAL" clId="{76F62361-7F95-4C57-8C23-09A31D9B8A3C}" dt="2025-08-28T08:26:51.710" v="6" actId="478"/>
          <ac:spMkLst>
            <pc:docMk/>
            <pc:sldMk cId="1861947686" sldId="546"/>
            <ac:spMk id="2" creationId="{BEB0BDD1-0E28-E188-3389-8B0B68AD2658}"/>
          </ac:spMkLst>
        </pc:spChg>
        <pc:spChg chg="add mod">
          <ac:chgData name="Mélanie Rufi" userId="ffcf2ff9-fbe0-43a4-8339-9bbf385c3daf" providerId="ADAL" clId="{76F62361-7F95-4C57-8C23-09A31D9B8A3C}" dt="2025-08-28T08:26:52.285" v="7"/>
          <ac:spMkLst>
            <pc:docMk/>
            <pc:sldMk cId="1861947686" sldId="546"/>
            <ac:spMk id="3" creationId="{ED888EB3-5634-1725-B77E-FDB433FD7D75}"/>
          </ac:spMkLst>
        </pc:spChg>
        <pc:spChg chg="del">
          <ac:chgData name="Mélanie Rufi" userId="ffcf2ff9-fbe0-43a4-8339-9bbf385c3daf" providerId="ADAL" clId="{76F62361-7F95-4C57-8C23-09A31D9B8A3C}" dt="2025-08-28T08:26:51.710" v="6" actId="478"/>
          <ac:spMkLst>
            <pc:docMk/>
            <pc:sldMk cId="1861947686" sldId="546"/>
            <ac:spMk id="5" creationId="{15DEE149-C309-992E-4CA2-B1410BEFFF25}"/>
          </ac:spMkLst>
        </pc:spChg>
        <pc:spChg chg="add mod">
          <ac:chgData name="Mélanie Rufi" userId="ffcf2ff9-fbe0-43a4-8339-9bbf385c3daf" providerId="ADAL" clId="{76F62361-7F95-4C57-8C23-09A31D9B8A3C}" dt="2025-08-28T08:26:52.285" v="7"/>
          <ac:spMkLst>
            <pc:docMk/>
            <pc:sldMk cId="1861947686" sldId="546"/>
            <ac:spMk id="6" creationId="{B1CED943-9353-0B31-5EE7-FBFF7A8F051E}"/>
          </ac:spMkLst>
        </pc:spChg>
        <pc:spChg chg="add mod">
          <ac:chgData name="Mélanie Rufi" userId="ffcf2ff9-fbe0-43a4-8339-9bbf385c3daf" providerId="ADAL" clId="{76F62361-7F95-4C57-8C23-09A31D9B8A3C}" dt="2025-08-28T08:26:52.285" v="7"/>
          <ac:spMkLst>
            <pc:docMk/>
            <pc:sldMk cId="1861947686" sldId="546"/>
            <ac:spMk id="7" creationId="{C4E3DD88-FDD5-C5AE-CAD0-15FA72E74C29}"/>
          </ac:spMkLst>
        </pc:spChg>
        <pc:spChg chg="add mod">
          <ac:chgData name="Mélanie Rufi" userId="ffcf2ff9-fbe0-43a4-8339-9bbf385c3daf" providerId="ADAL" clId="{76F62361-7F95-4C57-8C23-09A31D9B8A3C}" dt="2025-08-28T08:26:52.285" v="7"/>
          <ac:spMkLst>
            <pc:docMk/>
            <pc:sldMk cId="1861947686" sldId="546"/>
            <ac:spMk id="8" creationId="{E524F11B-053F-C670-7E92-F738CAB9174E}"/>
          </ac:spMkLst>
        </pc:spChg>
        <pc:spChg chg="del">
          <ac:chgData name="Mélanie Rufi" userId="ffcf2ff9-fbe0-43a4-8339-9bbf385c3daf" providerId="ADAL" clId="{76F62361-7F95-4C57-8C23-09A31D9B8A3C}" dt="2025-08-28T08:26:51.710" v="6" actId="478"/>
          <ac:spMkLst>
            <pc:docMk/>
            <pc:sldMk cId="1861947686" sldId="546"/>
            <ac:spMk id="12" creationId="{EB578B16-4784-A0D7-DCCE-7529B223FEE8}"/>
          </ac:spMkLst>
        </pc:spChg>
        <pc:spChg chg="del">
          <ac:chgData name="Mélanie Rufi" userId="ffcf2ff9-fbe0-43a4-8339-9bbf385c3daf" providerId="ADAL" clId="{76F62361-7F95-4C57-8C23-09A31D9B8A3C}" dt="2025-08-28T08:26:51.710" v="6" actId="478"/>
          <ac:spMkLst>
            <pc:docMk/>
            <pc:sldMk cId="1861947686" sldId="546"/>
            <ac:spMk id="18" creationId="{4DDE9B25-D506-AC9B-52AB-B73522EC82E9}"/>
          </ac:spMkLst>
        </pc:spChg>
      </pc:sldChg>
    </pc:docChg>
  </pc:docChgLst>
  <pc:docChgLst>
    <pc:chgData name="Mélanie Rufi" userId="ffcf2ff9-fbe0-43a4-8339-9bbf385c3daf" providerId="ADAL" clId="{1DB813DE-C3C4-4776-B12A-02A5651B5F5E}"/>
    <pc:docChg chg="custSel modSld">
      <pc:chgData name="Mélanie Rufi" userId="ffcf2ff9-fbe0-43a4-8339-9bbf385c3daf" providerId="ADAL" clId="{1DB813DE-C3C4-4776-B12A-02A5651B5F5E}" dt="2025-08-08T08:41:33.731" v="10" actId="1076"/>
      <pc:docMkLst>
        <pc:docMk/>
      </pc:docMkLst>
      <pc:sldChg chg="addSp delSp modSp mod">
        <pc:chgData name="Mélanie Rufi" userId="ffcf2ff9-fbe0-43a4-8339-9bbf385c3daf" providerId="ADAL" clId="{1DB813DE-C3C4-4776-B12A-02A5651B5F5E}" dt="2025-08-08T08:40:45.073" v="3" actId="1076"/>
        <pc:sldMkLst>
          <pc:docMk/>
          <pc:sldMk cId="1860769866" sldId="529"/>
        </pc:sldMkLst>
        <pc:spChg chg="mod">
          <ac:chgData name="Mélanie Rufi" userId="ffcf2ff9-fbe0-43a4-8339-9bbf385c3daf" providerId="ADAL" clId="{1DB813DE-C3C4-4776-B12A-02A5651B5F5E}" dt="2025-08-08T08:40:45.073" v="3" actId="1076"/>
          <ac:spMkLst>
            <pc:docMk/>
            <pc:sldMk cId="1860769866" sldId="529"/>
            <ac:spMk id="20" creationId="{A4DE1C89-790C-4357-D8C7-F6FF36A97413}"/>
          </ac:spMkLst>
        </pc:spChg>
      </pc:sldChg>
      <pc:sldChg chg="addSp delSp modSp mod">
        <pc:chgData name="Mélanie Rufi" userId="ffcf2ff9-fbe0-43a4-8339-9bbf385c3daf" providerId="ADAL" clId="{1DB813DE-C3C4-4776-B12A-02A5651B5F5E}" dt="2025-08-08T08:41:33.731" v="10" actId="1076"/>
        <pc:sldMkLst>
          <pc:docMk/>
          <pc:sldMk cId="3421961643" sldId="545"/>
        </pc:sldMkLst>
        <pc:picChg chg="add mod">
          <ac:chgData name="Mélanie Rufi" userId="ffcf2ff9-fbe0-43a4-8339-9bbf385c3daf" providerId="ADAL" clId="{1DB813DE-C3C4-4776-B12A-02A5651B5F5E}" dt="2025-08-08T08:41:33.731" v="10" actId="1076"/>
          <ac:picMkLst>
            <pc:docMk/>
            <pc:sldMk cId="3421961643" sldId="545"/>
            <ac:picMk id="6" creationId="{7861A2E3-6053-B317-AB4A-101FCAE40442}"/>
          </ac:picMkLst>
        </pc:picChg>
      </pc:sldChg>
    </pc:docChg>
  </pc:docChgLst>
  <pc:docChgLst>
    <pc:chgData name="Mélanie Rufi" userId="ffcf2ff9-fbe0-43a4-8339-9bbf385c3daf" providerId="ADAL" clId="{DACA9AE3-EE71-4637-8911-9D925BDED181}"/>
    <pc:docChg chg="delSld modSection">
      <pc:chgData name="Mélanie Rufi" userId="ffcf2ff9-fbe0-43a4-8339-9bbf385c3daf" providerId="ADAL" clId="{DACA9AE3-EE71-4637-8911-9D925BDED181}" dt="2025-08-07T13:07:13.901" v="0" actId="47"/>
      <pc:docMkLst>
        <pc:docMk/>
      </pc:docMkLst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1387460495" sldId="547"/>
        </pc:sldMkLst>
      </pc:sldChg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3962885054" sldId="548"/>
        </pc:sldMkLst>
      </pc:sldChg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111306658" sldId="5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5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01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2804C9-4FB7-27EB-3DAA-6E933322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942B8994-D90F-9339-22F4-63C3C38DE8F0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tx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F15FE3A0-FD3A-BE90-FB71-2509859B64C0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A372F63B-C511-DBD2-B238-010EDA5C812E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F2C2CB0-B061-A8BA-1B49-28FA4794203B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16082EE3-9946-8E51-938F-F998BA04D20C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299D8DE1-2ADE-BE91-AB99-BE783C3262AE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9FCD556D-C17C-52B5-4826-32108021FB51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D560FA49-A8F4-6549-9C6A-992D5BF6B885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2551BDE-68AE-44A5-A500-EBC951A97FB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A4DE1C89-790C-4357-D8C7-F6FF36A97413}"/>
              </a:ext>
            </a:extLst>
          </p:cNvPr>
          <p:cNvSpPr txBox="1"/>
          <p:nvPr/>
        </p:nvSpPr>
        <p:spPr>
          <a:xfrm>
            <a:off x="620300" y="795201"/>
            <a:ext cx="7989339" cy="2204359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J'ai un ami qui a arrêté de me parler à cause de ma religion. Il dit qu'à cause de ça, ses parents lui ont dit qu'on ne pouvait pas rester potes. J'aimerais lui reparler, mais je ne sais pas comment</a:t>
            </a:r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.»</a:t>
            </a:r>
          </a:p>
        </p:txBody>
      </p:sp>
      <p:pic>
        <p:nvPicPr>
          <p:cNvPr id="21" name="Image 20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667ABD68-1BD1-B836-58E8-8D795E240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23926"/>
            <a:ext cx="1050915" cy="688300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15ACAA28-C62E-8436-4347-AC9B068D668C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6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BB6B5-2A14-4EBC-F43F-D20335D23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22EB8C8-D0FE-123D-BB0D-16BB43B53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ED888EB3-5634-1725-B77E-FDB433FD7D75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ED943-9353-0B31-5EE7-FBFF7A8F051E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E3DD88-FDD5-C5AE-CAD0-15FA72E74C29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24F11B-053F-C670-7E92-F738CAB9174E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4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497A4F-F5EA-618B-E8B8-6AAD4C911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9CC6A215-02A2-428C-ED17-2804702E3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pic>
        <p:nvPicPr>
          <p:cNvPr id="6" name="Image 5" descr="Une image contenant dessin humoristique, cercle, illustration, conception&#10;&#10;Le contenu généré par l’IA peut être incorrect.">
            <a:extLst>
              <a:ext uri="{FF2B5EF4-FFF2-40B4-BE49-F238E27FC236}">
                <a16:creationId xmlns:a16="http://schemas.microsoft.com/office/drawing/2014/main" id="{7861A2E3-6053-B317-AB4A-101FCAE40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3203" y="2675636"/>
            <a:ext cx="2919047" cy="2189285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B823143F-290F-9D40-E3C1-059B15F5D761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tx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tx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1D2F7C-7DD7-AA19-C814-D2B42472B6E6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4D87C5-2698-2151-E675-B1B46E1BA146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F4EFDA-A842-F0C6-EC8E-C6A446004AAA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19616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19A81E-D238-45BF-9740-7599E721D36F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96edb2b0-da95-464b-a117-3e2b04fce6aa"/>
    <ds:schemaRef ds:uri="http://purl.org/dc/dcmitype/"/>
    <ds:schemaRef ds:uri="http://schemas.microsoft.com/office/infopath/2007/PartnerControls"/>
    <ds:schemaRef ds:uri="594f44d1-48ca-435a-a89f-2403d455c641"/>
  </ds:schemaRefs>
</ds:datastoreItem>
</file>

<file path=customXml/itemProps3.xml><?xml version="1.0" encoding="utf-8"?>
<ds:datastoreItem xmlns:ds="http://schemas.openxmlformats.org/officeDocument/2006/customXml" ds:itemID="{8DDD56C9-CA9A-4D1A-B6D7-A3AC8F1A3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db2b0-da95-464b-a117-3e2b04fce6aa"/>
    <ds:schemaRef ds:uri="594f44d1-48ca-435a-a89f-2403d455c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205</TotalTime>
  <Words>186</Words>
  <Application>Microsoft Office PowerPoint</Application>
  <PresentationFormat>Affichage à l'écran (16:9)</PresentationFormat>
  <Paragraphs>13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