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47" r:id="rId6"/>
    <p:sldId id="548" r:id="rId7"/>
    <p:sldId id="549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47"/>
            <p14:sldId id="548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B6758-CEE9-43B3-8D7F-E9846F53301D}" v="3" dt="2025-08-28T08:15:19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26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2" creationId="{9B3181EA-C492-02FE-968E-5896E4B9F7DD}"/>
          </ac:spMkLst>
        </pc:spChg>
        <pc:spChg chg="add mod">
          <ac:chgData name="Mélanie Rufi" userId="ffcf2ff9-fbe0-43a4-8339-9bbf385c3daf" providerId="ADAL" clId="{4A806359-5ACB-40E1-A0CA-FA4F06088C2E}" dt="2025-08-06T09:42:16.773" v="312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7" creationId="{77E40C49-7A2A-E6C8-853B-7DF32ACEE79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9" creationId="{25F8BAC9-610D-2D84-78D5-8DB6A8BBD679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6" creationId="{74C8986E-60E7-7296-496F-216618AB6F4F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7" creationId="{CDFCE7A3-2D54-41B3-D820-FAEBFD8A0CCF}"/>
          </ac:spMkLst>
        </pc:spChg>
        <pc:spChg chg="mod">
          <ac:chgData name="Mélanie Rufi" userId="ffcf2ff9-fbe0-43a4-8339-9bbf385c3daf" providerId="ADAL" clId="{4A806359-5ACB-40E1-A0CA-FA4F06088C2E}" dt="2025-08-06T09:35:38.575" v="285" actId="208"/>
          <ac:spMkLst>
            <pc:docMk/>
            <pc:sldMk cId="1387460495" sldId="547"/>
            <ac:spMk id="18" creationId="{84D66C3E-1484-1EA4-CE06-90CB1510AD3F}"/>
          </ac:spMkLst>
        </pc:spChg>
        <pc:spChg chg="mod">
          <ac:chgData name="Mélanie Rufi" userId="ffcf2ff9-fbe0-43a4-8339-9bbf385c3daf" providerId="ADAL" clId="{4A806359-5ACB-40E1-A0CA-FA4F06088C2E}" dt="2025-08-07T13:03:59.509" v="321" actId="1076"/>
          <ac:spMkLst>
            <pc:docMk/>
            <pc:sldMk cId="1387460495" sldId="547"/>
            <ac:spMk id="20" creationId="{2C731109-A0CE-D5AF-E684-DCA3DD9FE533}"/>
          </ac:spMkLst>
        </pc:spChg>
        <pc:grpChg chg="mod">
          <ac:chgData name="Mélanie Rufi" userId="ffcf2ff9-fbe0-43a4-8339-9bbf385c3daf" providerId="ADAL" clId="{4A806359-5ACB-40E1-A0CA-FA4F06088C2E}" dt="2025-08-06T09:37:08.828" v="287" actId="207"/>
          <ac:grpSpMkLst>
            <pc:docMk/>
            <pc:sldMk cId="1387460495" sldId="547"/>
            <ac:grpSpMk id="14" creationId="{EFBC00BB-C7F2-0FB0-8803-51A415DE1F45}"/>
          </ac:grpSpMkLst>
        </pc:grpChg>
        <pc:grpChg chg="mod">
          <ac:chgData name="Mélanie Rufi" userId="ffcf2ff9-fbe0-43a4-8339-9bbf385c3daf" providerId="ADAL" clId="{4A806359-5ACB-40E1-A0CA-FA4F06088C2E}" dt="2025-08-06T09:35:31.737" v="284" actId="207"/>
          <ac:grpSpMkLst>
            <pc:docMk/>
            <pc:sldMk cId="1387460495" sldId="547"/>
            <ac:grpSpMk id="15" creationId="{2A9A6A9D-94AA-6D3D-B98A-C3A83BC4CF5A}"/>
          </ac:grpSpMkLst>
        </pc:grpChg>
        <pc:picChg chg="add mod ord">
          <ac:chgData name="Mélanie Rufi" userId="ffcf2ff9-fbe0-43a4-8339-9bbf385c3daf" providerId="ADAL" clId="{4A806359-5ACB-40E1-A0CA-FA4F06088C2E}" dt="2025-08-06T09:37:43.857" v="292" actId="171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  <pc:spChg chg="mod">
          <ac:chgData name="Mélanie Rufi" userId="ffcf2ff9-fbe0-43a4-8339-9bbf385c3daf" providerId="ADAL" clId="{4A806359-5ACB-40E1-A0CA-FA4F06088C2E}" dt="2025-08-06T09:38:15.843" v="298" actId="207"/>
          <ac:spMkLst>
            <pc:docMk/>
            <pc:sldMk cId="3962885054" sldId="548"/>
            <ac:spMk id="2" creationId="{723DA008-4133-DDFE-5ACE-1348254F899F}"/>
          </ac:spMkLst>
        </pc:spChg>
        <pc:spChg chg="mod">
          <ac:chgData name="Mélanie Rufi" userId="ffcf2ff9-fbe0-43a4-8339-9bbf385c3daf" providerId="ADAL" clId="{4A806359-5ACB-40E1-A0CA-FA4F06088C2E}" dt="2025-08-06T09:38:20.547" v="299" actId="207"/>
          <ac:spMkLst>
            <pc:docMk/>
            <pc:sldMk cId="3962885054" sldId="548"/>
            <ac:spMk id="5" creationId="{6F1702EA-4DA4-8AB8-C770-87234C6F04EF}"/>
          </ac:spMkLst>
        </pc:spChg>
        <pc:spChg chg="mod">
          <ac:chgData name="Mélanie Rufi" userId="ffcf2ff9-fbe0-43a4-8339-9bbf385c3daf" providerId="ADAL" clId="{4A806359-5ACB-40E1-A0CA-FA4F06088C2E}" dt="2025-08-06T09:38:25.709" v="300" actId="207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  <pc:spChg chg="mod">
          <ac:chgData name="Mélanie Rufi" userId="ffcf2ff9-fbe0-43a4-8339-9bbf385c3daf" providerId="ADAL" clId="{4A806359-5ACB-40E1-A0CA-FA4F06088C2E}" dt="2025-08-06T09:38:37.844" v="302" actId="207"/>
          <ac:spMkLst>
            <pc:docMk/>
            <pc:sldMk cId="111306658" sldId="549"/>
            <ac:spMk id="12" creationId="{B7F27CA5-179D-2978-6554-C25662DADC4E}"/>
          </ac:spMkLst>
        </pc:spChg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  <pc:docChgLst>
    <pc:chgData name="Mélanie Rufi" userId="ffcf2ff9-fbe0-43a4-8339-9bbf385c3daf" providerId="ADAL" clId="{0211B81F-B7C9-4BF9-AC9F-E08B40D79B03}"/>
    <pc:docChg chg="delSld modSection">
      <pc:chgData name="Mélanie Rufi" userId="ffcf2ff9-fbe0-43a4-8339-9bbf385c3daf" providerId="ADAL" clId="{0211B81F-B7C9-4BF9-AC9F-E08B40D79B03}" dt="2025-08-07T13:07:32.476" v="0" actId="47"/>
      <pc:docMkLst>
        <pc:docMk/>
      </pc:docMkLst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0769866" sldId="529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3421961643" sldId="545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1947686" sldId="546"/>
        </pc:sldMkLst>
      </pc:sldChg>
    </pc:docChg>
  </pc:docChgLst>
  <pc:docChgLst>
    <pc:chgData name="Mélanie Rufi" userId="ffcf2ff9-fbe0-43a4-8339-9bbf385c3daf" providerId="ADAL" clId="{C87C5551-0B07-4590-98F0-DC6C4A27674A}"/>
    <pc:docChg chg="undo custSel modSld">
      <pc:chgData name="Mélanie Rufi" userId="ffcf2ff9-fbe0-43a4-8339-9bbf385c3daf" providerId="ADAL" clId="{C87C5551-0B07-4590-98F0-DC6C4A27674A}" dt="2025-08-07T13:18:44.936" v="31" actId="1076"/>
      <pc:docMkLst>
        <pc:docMk/>
      </pc:docMkLst>
      <pc:sldChg chg="modSp mod">
        <pc:chgData name="Mélanie Rufi" userId="ffcf2ff9-fbe0-43a4-8339-9bbf385c3daf" providerId="ADAL" clId="{C87C5551-0B07-4590-98F0-DC6C4A27674A}" dt="2025-08-07T13:16:58.144" v="13" actId="255"/>
        <pc:sldMkLst>
          <pc:docMk/>
          <pc:sldMk cId="1387460495" sldId="547"/>
        </pc:sldMkLst>
        <pc:spChg chg="mod">
          <ac:chgData name="Mélanie Rufi" userId="ffcf2ff9-fbe0-43a4-8339-9bbf385c3daf" providerId="ADAL" clId="{C87C5551-0B07-4590-98F0-DC6C4A27674A}" dt="2025-08-07T13:16:58.144" v="13" actId="255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C87C5551-0B07-4590-98F0-DC6C4A27674A}" dt="2025-08-07T13:18:44.936" v="31" actId="1076"/>
        <pc:sldMkLst>
          <pc:docMk/>
          <pc:sldMk cId="111306658" sldId="549"/>
        </pc:sldMkLst>
        <pc:picChg chg="add mod">
          <ac:chgData name="Mélanie Rufi" userId="ffcf2ff9-fbe0-43a4-8339-9bbf385c3daf" providerId="ADAL" clId="{C87C5551-0B07-4590-98F0-DC6C4A27674A}" dt="2025-08-07T13:18:44.936" v="31" actId="1076"/>
          <ac:picMkLst>
            <pc:docMk/>
            <pc:sldMk cId="111306658" sldId="549"/>
            <ac:picMk id="9" creationId="{B63EE28D-F76C-40A0-6FF1-F624C4FB52BA}"/>
          </ac:picMkLst>
        </pc:picChg>
      </pc:sldChg>
    </pc:docChg>
  </pc:docChgLst>
  <pc:docChgLst>
    <pc:chgData name="Mélanie Rufi" userId="ffcf2ff9-fbe0-43a4-8339-9bbf385c3daf" providerId="ADAL" clId="{02CB6758-CEE9-43B3-8D7F-E9846F53301D}"/>
    <pc:docChg chg="custSel modSld">
      <pc:chgData name="Mélanie Rufi" userId="ffcf2ff9-fbe0-43a4-8339-9bbf385c3daf" providerId="ADAL" clId="{02CB6758-CEE9-43B3-8D7F-E9846F53301D}" dt="2025-08-28T08:15:19.317" v="8"/>
      <pc:docMkLst>
        <pc:docMk/>
      </pc:docMkLst>
      <pc:sldChg chg="addSp delSp modSp mod">
        <pc:chgData name="Mélanie Rufi" userId="ffcf2ff9-fbe0-43a4-8339-9bbf385c3daf" providerId="ADAL" clId="{02CB6758-CEE9-43B3-8D7F-E9846F53301D}" dt="2025-08-28T08:14:37.003" v="4"/>
        <pc:sldMkLst>
          <pc:docMk/>
          <pc:sldMk cId="1387460495" sldId="547"/>
        </pc:sldMkLst>
        <pc:spChg chg="add mod">
          <ac:chgData name="Mélanie Rufi" userId="ffcf2ff9-fbe0-43a4-8339-9bbf385c3daf" providerId="ADAL" clId="{02CB6758-CEE9-43B3-8D7F-E9846F53301D}" dt="2025-08-28T08:14:37.003" v="4"/>
          <ac:spMkLst>
            <pc:docMk/>
            <pc:sldMk cId="1387460495" sldId="547"/>
            <ac:spMk id="4" creationId="{056F753C-FFF3-BD41-3680-AED1AB0DD381}"/>
          </ac:spMkLst>
        </pc:spChg>
        <pc:spChg chg="del">
          <ac:chgData name="Mélanie Rufi" userId="ffcf2ff9-fbe0-43a4-8339-9bbf385c3daf" providerId="ADAL" clId="{02CB6758-CEE9-43B3-8D7F-E9846F53301D}" dt="2025-08-28T08:14:36.614" v="3" actId="478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02CB6758-CEE9-43B3-8D7F-E9846F53301D}" dt="2025-08-28T08:14:28.518" v="2" actId="255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02CB6758-CEE9-43B3-8D7F-E9846F53301D}" dt="2025-08-28T08:14:59.947" v="6"/>
        <pc:sldMkLst>
          <pc:docMk/>
          <pc:sldMk cId="3962885054" sldId="548"/>
        </pc:sldMkLst>
        <pc:spChg chg="del">
          <ac:chgData name="Mélanie Rufi" userId="ffcf2ff9-fbe0-43a4-8339-9bbf385c3daf" providerId="ADAL" clId="{02CB6758-CEE9-43B3-8D7F-E9846F53301D}" dt="2025-08-28T08:14:59.282" v="5" actId="478"/>
          <ac:spMkLst>
            <pc:docMk/>
            <pc:sldMk cId="3962885054" sldId="548"/>
            <ac:spMk id="2" creationId="{723DA008-4133-DDFE-5ACE-1348254F899F}"/>
          </ac:spMkLst>
        </pc:spChg>
        <pc:spChg chg="add mod">
          <ac:chgData name="Mélanie Rufi" userId="ffcf2ff9-fbe0-43a4-8339-9bbf385c3daf" providerId="ADAL" clId="{02CB6758-CEE9-43B3-8D7F-E9846F53301D}" dt="2025-08-28T08:14:59.947" v="6"/>
          <ac:spMkLst>
            <pc:docMk/>
            <pc:sldMk cId="3962885054" sldId="548"/>
            <ac:spMk id="3" creationId="{F10AC7F4-3A6F-4826-5A93-183C11A5091B}"/>
          </ac:spMkLst>
        </pc:spChg>
        <pc:spChg chg="del">
          <ac:chgData name="Mélanie Rufi" userId="ffcf2ff9-fbe0-43a4-8339-9bbf385c3daf" providerId="ADAL" clId="{02CB6758-CEE9-43B3-8D7F-E9846F53301D}" dt="2025-08-28T08:14:59.282" v="5" actId="478"/>
          <ac:spMkLst>
            <pc:docMk/>
            <pc:sldMk cId="3962885054" sldId="548"/>
            <ac:spMk id="5" creationId="{6F1702EA-4DA4-8AB8-C770-87234C6F04EF}"/>
          </ac:spMkLst>
        </pc:spChg>
        <pc:spChg chg="add mod">
          <ac:chgData name="Mélanie Rufi" userId="ffcf2ff9-fbe0-43a4-8339-9bbf385c3daf" providerId="ADAL" clId="{02CB6758-CEE9-43B3-8D7F-E9846F53301D}" dt="2025-08-28T08:14:59.947" v="6"/>
          <ac:spMkLst>
            <pc:docMk/>
            <pc:sldMk cId="3962885054" sldId="548"/>
            <ac:spMk id="6" creationId="{3053A638-98FB-4856-1BDD-BCC44F8298EA}"/>
          </ac:spMkLst>
        </pc:spChg>
        <pc:spChg chg="add mod">
          <ac:chgData name="Mélanie Rufi" userId="ffcf2ff9-fbe0-43a4-8339-9bbf385c3daf" providerId="ADAL" clId="{02CB6758-CEE9-43B3-8D7F-E9846F53301D}" dt="2025-08-28T08:14:59.947" v="6"/>
          <ac:spMkLst>
            <pc:docMk/>
            <pc:sldMk cId="3962885054" sldId="548"/>
            <ac:spMk id="7" creationId="{8F890EC1-3B6B-5500-24FA-F8E46F7F6B97}"/>
          </ac:spMkLst>
        </pc:spChg>
        <pc:spChg chg="add mod">
          <ac:chgData name="Mélanie Rufi" userId="ffcf2ff9-fbe0-43a4-8339-9bbf385c3daf" providerId="ADAL" clId="{02CB6758-CEE9-43B3-8D7F-E9846F53301D}" dt="2025-08-28T08:14:59.947" v="6"/>
          <ac:spMkLst>
            <pc:docMk/>
            <pc:sldMk cId="3962885054" sldId="548"/>
            <ac:spMk id="8" creationId="{1207C114-6DA9-EB36-0496-81EECAA35ABC}"/>
          </ac:spMkLst>
        </pc:spChg>
        <pc:spChg chg="del">
          <ac:chgData name="Mélanie Rufi" userId="ffcf2ff9-fbe0-43a4-8339-9bbf385c3daf" providerId="ADAL" clId="{02CB6758-CEE9-43B3-8D7F-E9846F53301D}" dt="2025-08-28T08:14:59.282" v="5" actId="478"/>
          <ac:spMkLst>
            <pc:docMk/>
            <pc:sldMk cId="3962885054" sldId="548"/>
            <ac:spMk id="12" creationId="{9E88133E-0C1F-88A8-CF24-CC5E8EAE2FEF}"/>
          </ac:spMkLst>
        </pc:spChg>
        <pc:spChg chg="del">
          <ac:chgData name="Mélanie Rufi" userId="ffcf2ff9-fbe0-43a4-8339-9bbf385c3daf" providerId="ADAL" clId="{02CB6758-CEE9-43B3-8D7F-E9846F53301D}" dt="2025-08-28T08:14:59.282" v="5" actId="478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mod">
        <pc:chgData name="Mélanie Rufi" userId="ffcf2ff9-fbe0-43a4-8339-9bbf385c3daf" providerId="ADAL" clId="{02CB6758-CEE9-43B3-8D7F-E9846F53301D}" dt="2025-08-28T08:15:19.317" v="8"/>
        <pc:sldMkLst>
          <pc:docMk/>
          <pc:sldMk cId="111306658" sldId="549"/>
        </pc:sldMkLst>
        <pc:spChg chg="del">
          <ac:chgData name="Mélanie Rufi" userId="ffcf2ff9-fbe0-43a4-8339-9bbf385c3daf" providerId="ADAL" clId="{02CB6758-CEE9-43B3-8D7F-E9846F53301D}" dt="2025-08-28T08:15:18.757" v="7" actId="478"/>
          <ac:spMkLst>
            <pc:docMk/>
            <pc:sldMk cId="111306658" sldId="549"/>
            <ac:spMk id="2" creationId="{0426EC89-3EC9-F96F-C94E-D36FD0089272}"/>
          </ac:spMkLst>
        </pc:spChg>
        <pc:spChg chg="add mod">
          <ac:chgData name="Mélanie Rufi" userId="ffcf2ff9-fbe0-43a4-8339-9bbf385c3daf" providerId="ADAL" clId="{02CB6758-CEE9-43B3-8D7F-E9846F53301D}" dt="2025-08-28T08:15:19.317" v="8"/>
          <ac:spMkLst>
            <pc:docMk/>
            <pc:sldMk cId="111306658" sldId="549"/>
            <ac:spMk id="3" creationId="{9A6949BE-B841-3251-90E3-E923AD918201}"/>
          </ac:spMkLst>
        </pc:spChg>
        <pc:spChg chg="add mod">
          <ac:chgData name="Mélanie Rufi" userId="ffcf2ff9-fbe0-43a4-8339-9bbf385c3daf" providerId="ADAL" clId="{02CB6758-CEE9-43B3-8D7F-E9846F53301D}" dt="2025-08-28T08:15:19.317" v="8"/>
          <ac:spMkLst>
            <pc:docMk/>
            <pc:sldMk cId="111306658" sldId="549"/>
            <ac:spMk id="4" creationId="{252BFF6D-AA9B-157C-41C2-BCDA133165A1}"/>
          </ac:spMkLst>
        </pc:spChg>
        <pc:spChg chg="del">
          <ac:chgData name="Mélanie Rufi" userId="ffcf2ff9-fbe0-43a4-8339-9bbf385c3daf" providerId="ADAL" clId="{02CB6758-CEE9-43B3-8D7F-E9846F53301D}" dt="2025-08-28T08:15:18.757" v="7" actId="478"/>
          <ac:spMkLst>
            <pc:docMk/>
            <pc:sldMk cId="111306658" sldId="549"/>
            <ac:spMk id="5" creationId="{6A7CAC37-5736-8742-61CB-E2FC9A06E4BA}"/>
          </ac:spMkLst>
        </pc:spChg>
        <pc:spChg chg="add mod">
          <ac:chgData name="Mélanie Rufi" userId="ffcf2ff9-fbe0-43a4-8339-9bbf385c3daf" providerId="ADAL" clId="{02CB6758-CEE9-43B3-8D7F-E9846F53301D}" dt="2025-08-28T08:15:19.317" v="8"/>
          <ac:spMkLst>
            <pc:docMk/>
            <pc:sldMk cId="111306658" sldId="549"/>
            <ac:spMk id="6" creationId="{972DE698-4B56-5018-7B50-1DDE78C1255E}"/>
          </ac:spMkLst>
        </pc:spChg>
        <pc:spChg chg="add mod">
          <ac:chgData name="Mélanie Rufi" userId="ffcf2ff9-fbe0-43a4-8339-9bbf385c3daf" providerId="ADAL" clId="{02CB6758-CEE9-43B3-8D7F-E9846F53301D}" dt="2025-08-28T08:15:19.317" v="8"/>
          <ac:spMkLst>
            <pc:docMk/>
            <pc:sldMk cId="111306658" sldId="549"/>
            <ac:spMk id="8" creationId="{20EA1122-093D-A92E-F91B-D50AC17D90B6}"/>
          </ac:spMkLst>
        </pc:spChg>
        <pc:spChg chg="del">
          <ac:chgData name="Mélanie Rufi" userId="ffcf2ff9-fbe0-43a4-8339-9bbf385c3daf" providerId="ADAL" clId="{02CB6758-CEE9-43B3-8D7F-E9846F53301D}" dt="2025-08-28T08:15:18.757" v="7" actId="478"/>
          <ac:spMkLst>
            <pc:docMk/>
            <pc:sldMk cId="111306658" sldId="549"/>
            <ac:spMk id="12" creationId="{B7F27CA5-179D-2978-6554-C25662DADC4E}"/>
          </ac:spMkLst>
        </pc:spChg>
        <pc:spChg chg="del">
          <ac:chgData name="Mélanie Rufi" userId="ffcf2ff9-fbe0-43a4-8339-9bbf385c3daf" providerId="ADAL" clId="{02CB6758-CEE9-43B3-8D7F-E9846F53301D}" dt="2025-08-28T08:15:18.757" v="7" actId="478"/>
          <ac:spMkLst>
            <pc:docMk/>
            <pc:sldMk cId="111306658" sldId="549"/>
            <ac:spMk id="18" creationId="{72564513-7002-7626-095D-D2937D6C8EA3}"/>
          </ac:spMkLst>
        </pc:spChg>
      </pc:sldChg>
    </pc:docChg>
  </pc:docChgLst>
  <pc:docChgLst>
    <pc:chgData name="Laura Krenzi" userId="da9d0073-a2a6-4f74-bace-8b7a5f1dd6c0" providerId="ADAL" clId="{E0954075-4A69-4742-A6AE-BE975A70E768}"/>
    <pc:docChg chg="modSld">
      <pc:chgData name="Laura Krenzi" userId="da9d0073-a2a6-4f74-bace-8b7a5f1dd6c0" providerId="ADAL" clId="{E0954075-4A69-4742-A6AE-BE975A70E768}" dt="2025-08-11T13:03:25.123" v="42" actId="20577"/>
      <pc:docMkLst>
        <pc:docMk/>
      </pc:docMkLst>
      <pc:sldChg chg="modSp mod">
        <pc:chgData name="Laura Krenzi" userId="da9d0073-a2a6-4f74-bace-8b7a5f1dd6c0" providerId="ADAL" clId="{E0954075-4A69-4742-A6AE-BE975A70E768}" dt="2025-08-11T09:53:48.593" v="35" actId="1035"/>
        <pc:sldMkLst>
          <pc:docMk/>
          <pc:sldMk cId="1387460495" sldId="547"/>
        </pc:sldMkLst>
        <pc:picChg chg="mod">
          <ac:chgData name="Laura Krenzi" userId="da9d0073-a2a6-4f74-bace-8b7a5f1dd6c0" providerId="ADAL" clId="{E0954075-4A69-4742-A6AE-BE975A70E768}" dt="2025-08-11T09:53:48.593" v="35" actId="1035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mod">
        <pc:chgData name="Laura Krenzi" userId="da9d0073-a2a6-4f74-bace-8b7a5f1dd6c0" providerId="ADAL" clId="{E0954075-4A69-4742-A6AE-BE975A70E768}" dt="2025-08-11T13:03:25.123" v="42" actId="20577"/>
        <pc:sldMkLst>
          <pc:docMk/>
          <pc:sldMk cId="3962885054" sldId="548"/>
        </pc:sldMkLst>
        <pc:spChg chg="mod">
          <ac:chgData name="Laura Krenzi" userId="da9d0073-a2a6-4f74-bace-8b7a5f1dd6c0" providerId="ADAL" clId="{E0954075-4A69-4742-A6AE-BE975A70E768}" dt="2025-08-11T13:03:25.123" v="42" actId="20577"/>
          <ac:spMkLst>
            <pc:docMk/>
            <pc:sldMk cId="3962885054" sldId="548"/>
            <ac:spMk id="5" creationId="{6F1702EA-4DA4-8AB8-C770-87234C6F04EF}"/>
          </ac:spMkLst>
        </pc:spChg>
        <pc:spChg chg="mod">
          <ac:chgData name="Laura Krenzi" userId="da9d0073-a2a6-4f74-bace-8b7a5f1dd6c0" providerId="ADAL" clId="{E0954075-4A69-4742-A6AE-BE975A70E768}" dt="2025-08-11T13:03:20.803" v="40" actId="20577"/>
          <ac:spMkLst>
            <pc:docMk/>
            <pc:sldMk cId="3962885054" sldId="548"/>
            <ac:spMk id="18" creationId="{7CD2B48A-FA75-4E3B-DC9F-7E40F5F8E7A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0B712-53B7-8C0E-EEDA-FEB35438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6C204A-B992-2BA8-D3B3-7C71C3F90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04CBCF9-6262-6228-023F-E061E0B6B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A87061-762C-AAA2-3C9C-FDB2E2B13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FC180-48FF-D913-8F0E-0ED85B7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6D8142-4C6E-9769-1DDE-5099F50F7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B8DCD5-104C-C02F-3855-824988C1A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712CB3-F8A1-D55A-72A1-4E337A4265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9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55F97A-C992-E6C6-BF17-E3450238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2A9A6A9D-94AA-6D3D-B98A-C3A83BC4CF5A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accent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74C8986E-60E7-7296-496F-216618AB6F4F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CDFCE7A3-2D54-41B3-D820-FAEBFD8A0CCF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4D66C3E-1484-1EA4-CE06-90CB1510AD3F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715300A-2C94-EE07-E2DA-E832BC8017A6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FBC00BB-C7F2-0FB0-8803-51A415DE1F45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  <a:solidFill>
            <a:srgbClr val="FEFBF6"/>
          </a:solidFill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77E40C49-7A2A-E6C8-853B-7DF32ACEE79D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25F8BAC9-610D-2D84-78D5-8DB6A8BBD679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B3181EA-C492-02FE-968E-5896E4B9F7D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2C731109-A0CE-D5AF-E684-DCA3DD9FE533}"/>
              </a:ext>
            </a:extLst>
          </p:cNvPr>
          <p:cNvSpPr txBox="1"/>
          <p:nvPr/>
        </p:nvSpPr>
        <p:spPr>
          <a:xfrm>
            <a:off x="620300" y="930646"/>
            <a:ext cx="7989339" cy="1927360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6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</a:rPr>
              <a:t>J'ai eu un rapport sexuel non protégé, et un ami m'a parlé des IST et des risques de transmission. J'ai peur d'être malade, qu'est-ce que je peux faire ?</a:t>
            </a:r>
            <a:r>
              <a:rPr lang="fr-CH" sz="2600" dirty="0">
                <a:solidFill>
                  <a:schemeClr val="accent3"/>
                </a:solidFill>
                <a:latin typeface="Aptos Narrow" panose="020B0004020202020204" pitchFamily="34" charset="0"/>
              </a:rPr>
              <a:t>»</a:t>
            </a:r>
          </a:p>
        </p:txBody>
      </p:sp>
      <p:pic>
        <p:nvPicPr>
          <p:cNvPr id="3" name="Image 2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A89AA490-157E-CF07-6F00-4EFC94D65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16889"/>
            <a:ext cx="1045971" cy="685063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056F753C-FFF3-BD41-3680-AED1AB0DD381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721F6E-C169-7CDB-9004-B5D19271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44C5813F-E89D-E1D6-05E2-151DCBFE3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F10AC7F4-3A6F-4826-5A93-183C11A5091B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53A638-98FB-4856-1BDD-BCC44F8298EA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90EC1-3B6B-5500-24FA-F8E46F7F6B97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07C114-6DA9-EB36-0496-81EECAA35ABC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4E77C6-C364-7C49-25BC-996AA8408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477C4C5-8C50-8017-50C9-A7689886D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pic>
        <p:nvPicPr>
          <p:cNvPr id="9" name="Image 8" descr="Une image contenant dessin humoristique, clipart, illustration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63EE28D-F76C-40A0-6FF1-F624C4FB5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939" y="2299187"/>
            <a:ext cx="3511061" cy="2633296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9A6949BE-B841-3251-90E3-E923AD918201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accent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2BFF6D-AA9B-157C-41C2-BCDA133165A1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2DE698-4B56-5018-7B50-1DDE78C1255E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EA1122-093D-A92E-F91B-D50AC17D90B6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306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customXml/itemProps3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205</TotalTime>
  <Words>174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