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47" r:id="rId6"/>
    <p:sldId id="548" r:id="rId7"/>
    <p:sldId id="549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47"/>
            <p14:sldId id="548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A2B10C-834E-4E33-BEE4-43442E2EFE13}" v="3" dt="2025-08-28T08:10:04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8" y="1590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ABA2B10C-834E-4E33-BEE4-43442E2EFE13}"/>
    <pc:docChg chg="custSel modSld">
      <pc:chgData name="Mélanie Rufi" userId="ffcf2ff9-fbe0-43a4-8339-9bbf385c3daf" providerId="ADAL" clId="{ABA2B10C-834E-4E33-BEE4-43442E2EFE13}" dt="2025-08-28T08:15:09.082" v="14" actId="207"/>
      <pc:docMkLst>
        <pc:docMk/>
      </pc:docMkLst>
      <pc:sldChg chg="addSp delSp modSp mod">
        <pc:chgData name="Mélanie Rufi" userId="ffcf2ff9-fbe0-43a4-8339-9bbf385c3daf" providerId="ADAL" clId="{ABA2B10C-834E-4E33-BEE4-43442E2EFE13}" dt="2025-08-28T08:08:26.205" v="5"/>
        <pc:sldMkLst>
          <pc:docMk/>
          <pc:sldMk cId="1387460495" sldId="547"/>
        </pc:sldMkLst>
        <pc:spChg chg="add mod">
          <ac:chgData name="Mélanie Rufi" userId="ffcf2ff9-fbe0-43a4-8339-9bbf385c3daf" providerId="ADAL" clId="{ABA2B10C-834E-4E33-BEE4-43442E2EFE13}" dt="2025-08-28T08:08:25.036" v="3"/>
          <ac:spMkLst>
            <pc:docMk/>
            <pc:sldMk cId="1387460495" sldId="547"/>
            <ac:spMk id="4" creationId="{A916B979-8254-86C7-9822-171F38FDCA97}"/>
          </ac:spMkLst>
        </pc:spChg>
        <pc:spChg chg="del mod">
          <ac:chgData name="Mélanie Rufi" userId="ffcf2ff9-fbe0-43a4-8339-9bbf385c3daf" providerId="ADAL" clId="{ABA2B10C-834E-4E33-BEE4-43442E2EFE13}" dt="2025-08-28T08:08:26.205" v="5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ABA2B10C-834E-4E33-BEE4-43442E2EFE13}" dt="2025-08-28T08:08:04.933" v="1" actId="255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ABA2B10C-834E-4E33-BEE4-43442E2EFE13}" dt="2025-08-28T08:09:06.873" v="11" actId="207"/>
        <pc:sldMkLst>
          <pc:docMk/>
          <pc:sldMk cId="3962885054" sldId="548"/>
        </pc:sldMkLst>
        <pc:spChg chg="del">
          <ac:chgData name="Mélanie Rufi" userId="ffcf2ff9-fbe0-43a4-8339-9bbf385c3daf" providerId="ADAL" clId="{ABA2B10C-834E-4E33-BEE4-43442E2EFE13}" dt="2025-08-28T08:08:41.548" v="6" actId="478"/>
          <ac:spMkLst>
            <pc:docMk/>
            <pc:sldMk cId="3962885054" sldId="548"/>
            <ac:spMk id="2" creationId="{723DA008-4133-DDFE-5ACE-1348254F899F}"/>
          </ac:spMkLst>
        </pc:spChg>
        <pc:spChg chg="add mod">
          <ac:chgData name="Mélanie Rufi" userId="ffcf2ff9-fbe0-43a4-8339-9bbf385c3daf" providerId="ADAL" clId="{ABA2B10C-834E-4E33-BEE4-43442E2EFE13}" dt="2025-08-28T08:08:42.014" v="7"/>
          <ac:spMkLst>
            <pc:docMk/>
            <pc:sldMk cId="3962885054" sldId="548"/>
            <ac:spMk id="3" creationId="{C29983D4-C6A1-EFB4-7764-DBD3FCD8F7E2}"/>
          </ac:spMkLst>
        </pc:spChg>
        <pc:spChg chg="del">
          <ac:chgData name="Mélanie Rufi" userId="ffcf2ff9-fbe0-43a4-8339-9bbf385c3daf" providerId="ADAL" clId="{ABA2B10C-834E-4E33-BEE4-43442E2EFE13}" dt="2025-08-28T08:08:41.548" v="6" actId="478"/>
          <ac:spMkLst>
            <pc:docMk/>
            <pc:sldMk cId="3962885054" sldId="548"/>
            <ac:spMk id="5" creationId="{6F1702EA-4DA4-8AB8-C770-87234C6F04EF}"/>
          </ac:spMkLst>
        </pc:spChg>
        <pc:spChg chg="add mod">
          <ac:chgData name="Mélanie Rufi" userId="ffcf2ff9-fbe0-43a4-8339-9bbf385c3daf" providerId="ADAL" clId="{ABA2B10C-834E-4E33-BEE4-43442E2EFE13}" dt="2025-08-28T08:08:59.214" v="9" actId="207"/>
          <ac:spMkLst>
            <pc:docMk/>
            <pc:sldMk cId="3962885054" sldId="548"/>
            <ac:spMk id="6" creationId="{24527BAD-C5DD-992D-1C5E-FD24B78E488E}"/>
          </ac:spMkLst>
        </pc:spChg>
        <pc:spChg chg="add mod">
          <ac:chgData name="Mélanie Rufi" userId="ffcf2ff9-fbe0-43a4-8339-9bbf385c3daf" providerId="ADAL" clId="{ABA2B10C-834E-4E33-BEE4-43442E2EFE13}" dt="2025-08-28T08:09:06.873" v="11" actId="207"/>
          <ac:spMkLst>
            <pc:docMk/>
            <pc:sldMk cId="3962885054" sldId="548"/>
            <ac:spMk id="7" creationId="{F62DE350-4D9B-E275-2E8F-02F1CC36516A}"/>
          </ac:spMkLst>
        </pc:spChg>
        <pc:spChg chg="add mod">
          <ac:chgData name="Mélanie Rufi" userId="ffcf2ff9-fbe0-43a4-8339-9bbf385c3daf" providerId="ADAL" clId="{ABA2B10C-834E-4E33-BEE4-43442E2EFE13}" dt="2025-08-28T08:09:03.409" v="10" actId="207"/>
          <ac:spMkLst>
            <pc:docMk/>
            <pc:sldMk cId="3962885054" sldId="548"/>
            <ac:spMk id="8" creationId="{A22EBF77-92D1-2699-6CF8-06D211F67E17}"/>
          </ac:spMkLst>
        </pc:spChg>
        <pc:spChg chg="del">
          <ac:chgData name="Mélanie Rufi" userId="ffcf2ff9-fbe0-43a4-8339-9bbf385c3daf" providerId="ADAL" clId="{ABA2B10C-834E-4E33-BEE4-43442E2EFE13}" dt="2025-08-28T08:08:41.548" v="6" actId="478"/>
          <ac:spMkLst>
            <pc:docMk/>
            <pc:sldMk cId="3962885054" sldId="548"/>
            <ac:spMk id="12" creationId="{9E88133E-0C1F-88A8-CF24-CC5E8EAE2FEF}"/>
          </ac:spMkLst>
        </pc:spChg>
        <pc:spChg chg="del">
          <ac:chgData name="Mélanie Rufi" userId="ffcf2ff9-fbe0-43a4-8339-9bbf385c3daf" providerId="ADAL" clId="{ABA2B10C-834E-4E33-BEE4-43442E2EFE13}" dt="2025-08-28T08:08:41.548" v="6" actId="478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mod">
        <pc:chgData name="Mélanie Rufi" userId="ffcf2ff9-fbe0-43a4-8339-9bbf385c3daf" providerId="ADAL" clId="{ABA2B10C-834E-4E33-BEE4-43442E2EFE13}" dt="2025-08-28T08:15:09.082" v="14" actId="207"/>
        <pc:sldMkLst>
          <pc:docMk/>
          <pc:sldMk cId="111306658" sldId="549"/>
        </pc:sldMkLst>
        <pc:spChg chg="del">
          <ac:chgData name="Mélanie Rufi" userId="ffcf2ff9-fbe0-43a4-8339-9bbf385c3daf" providerId="ADAL" clId="{ABA2B10C-834E-4E33-BEE4-43442E2EFE13}" dt="2025-08-28T08:10:04.055" v="12" actId="478"/>
          <ac:spMkLst>
            <pc:docMk/>
            <pc:sldMk cId="111306658" sldId="549"/>
            <ac:spMk id="2" creationId="{0426EC89-3EC9-F96F-C94E-D36FD0089272}"/>
          </ac:spMkLst>
        </pc:spChg>
        <pc:spChg chg="add mod">
          <ac:chgData name="Mélanie Rufi" userId="ffcf2ff9-fbe0-43a4-8339-9bbf385c3daf" providerId="ADAL" clId="{ABA2B10C-834E-4E33-BEE4-43442E2EFE13}" dt="2025-08-28T08:15:09.082" v="14" actId="207"/>
          <ac:spMkLst>
            <pc:docMk/>
            <pc:sldMk cId="111306658" sldId="549"/>
            <ac:spMk id="3" creationId="{675CDCD3-7676-78F7-9083-F87E1FC1B03E}"/>
          </ac:spMkLst>
        </pc:spChg>
        <pc:spChg chg="add mod">
          <ac:chgData name="Mélanie Rufi" userId="ffcf2ff9-fbe0-43a4-8339-9bbf385c3daf" providerId="ADAL" clId="{ABA2B10C-834E-4E33-BEE4-43442E2EFE13}" dt="2025-08-28T08:10:04.541" v="13"/>
          <ac:spMkLst>
            <pc:docMk/>
            <pc:sldMk cId="111306658" sldId="549"/>
            <ac:spMk id="4" creationId="{D2119E4B-136A-54ED-CE86-3CDE507B4046}"/>
          </ac:spMkLst>
        </pc:spChg>
        <pc:spChg chg="del">
          <ac:chgData name="Mélanie Rufi" userId="ffcf2ff9-fbe0-43a4-8339-9bbf385c3daf" providerId="ADAL" clId="{ABA2B10C-834E-4E33-BEE4-43442E2EFE13}" dt="2025-08-28T08:10:04.055" v="12" actId="478"/>
          <ac:spMkLst>
            <pc:docMk/>
            <pc:sldMk cId="111306658" sldId="549"/>
            <ac:spMk id="5" creationId="{6A7CAC37-5736-8742-61CB-E2FC9A06E4BA}"/>
          </ac:spMkLst>
        </pc:spChg>
        <pc:spChg chg="add mod">
          <ac:chgData name="Mélanie Rufi" userId="ffcf2ff9-fbe0-43a4-8339-9bbf385c3daf" providerId="ADAL" clId="{ABA2B10C-834E-4E33-BEE4-43442E2EFE13}" dt="2025-08-28T08:10:04.541" v="13"/>
          <ac:spMkLst>
            <pc:docMk/>
            <pc:sldMk cId="111306658" sldId="549"/>
            <ac:spMk id="8" creationId="{30A13123-1E6A-9E78-2AA4-9B99DF8E6AEA}"/>
          </ac:spMkLst>
        </pc:spChg>
        <pc:spChg chg="add mod">
          <ac:chgData name="Mélanie Rufi" userId="ffcf2ff9-fbe0-43a4-8339-9bbf385c3daf" providerId="ADAL" clId="{ABA2B10C-834E-4E33-BEE4-43442E2EFE13}" dt="2025-08-28T08:10:04.541" v="13"/>
          <ac:spMkLst>
            <pc:docMk/>
            <pc:sldMk cId="111306658" sldId="549"/>
            <ac:spMk id="9" creationId="{4BB0BB84-3B10-A90E-33B6-62ECD1808578}"/>
          </ac:spMkLst>
        </pc:spChg>
        <pc:spChg chg="del">
          <ac:chgData name="Mélanie Rufi" userId="ffcf2ff9-fbe0-43a4-8339-9bbf385c3daf" providerId="ADAL" clId="{ABA2B10C-834E-4E33-BEE4-43442E2EFE13}" dt="2025-08-28T08:10:04.055" v="12" actId="478"/>
          <ac:spMkLst>
            <pc:docMk/>
            <pc:sldMk cId="111306658" sldId="549"/>
            <ac:spMk id="12" creationId="{B7F27CA5-179D-2978-6554-C25662DADC4E}"/>
          </ac:spMkLst>
        </pc:spChg>
        <pc:spChg chg="del">
          <ac:chgData name="Mélanie Rufi" userId="ffcf2ff9-fbe0-43a4-8339-9bbf385c3daf" providerId="ADAL" clId="{ABA2B10C-834E-4E33-BEE4-43442E2EFE13}" dt="2025-08-28T08:10:04.055" v="12" actId="478"/>
          <ac:spMkLst>
            <pc:docMk/>
            <pc:sldMk cId="111306658" sldId="549"/>
            <ac:spMk id="18" creationId="{72564513-7002-7626-095D-D2937D6C8EA3}"/>
          </ac:spMkLst>
        </pc:spChg>
      </pc:sldChg>
    </pc:docChg>
  </pc:docChgLst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2" creationId="{9B3181EA-C492-02FE-968E-5896E4B9F7D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7" creationId="{77E40C49-7A2A-E6C8-853B-7DF32ACEE79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9" creationId="{25F8BAC9-610D-2D84-78D5-8DB6A8BBD679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6" creationId="{74C8986E-60E7-7296-496F-216618AB6F4F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7" creationId="{CDFCE7A3-2D54-41B3-D820-FAEBFD8A0CCF}"/>
          </ac:spMkLst>
        </pc:spChg>
        <pc:spChg chg="mod">
          <ac:chgData name="Mélanie Rufi" userId="ffcf2ff9-fbe0-43a4-8339-9bbf385c3daf" providerId="ADAL" clId="{4A806359-5ACB-40E1-A0CA-FA4F06088C2E}" dt="2025-08-06T09:35:38.575" v="285" actId="208"/>
          <ac:spMkLst>
            <pc:docMk/>
            <pc:sldMk cId="1387460495" sldId="547"/>
            <ac:spMk id="18" creationId="{84D66C3E-1484-1EA4-CE06-90CB1510AD3F}"/>
          </ac:spMkLst>
        </pc:spChg>
        <pc:spChg chg="mod">
          <ac:chgData name="Mélanie Rufi" userId="ffcf2ff9-fbe0-43a4-8339-9bbf385c3daf" providerId="ADAL" clId="{4A806359-5ACB-40E1-A0CA-FA4F06088C2E}" dt="2025-08-07T13:03:59.509" v="321" actId="1076"/>
          <ac:spMkLst>
            <pc:docMk/>
            <pc:sldMk cId="1387460495" sldId="547"/>
            <ac:spMk id="20" creationId="{2C731109-A0CE-D5AF-E684-DCA3DD9FE533}"/>
          </ac:spMkLst>
        </pc:spChg>
        <pc:grpChg chg="mod">
          <ac:chgData name="Mélanie Rufi" userId="ffcf2ff9-fbe0-43a4-8339-9bbf385c3daf" providerId="ADAL" clId="{4A806359-5ACB-40E1-A0CA-FA4F06088C2E}" dt="2025-08-06T09:37:08.828" v="287" actId="207"/>
          <ac:grpSpMkLst>
            <pc:docMk/>
            <pc:sldMk cId="1387460495" sldId="547"/>
            <ac:grpSpMk id="14" creationId="{EFBC00BB-C7F2-0FB0-8803-51A415DE1F45}"/>
          </ac:grpSpMkLst>
        </pc:grpChg>
        <pc:grpChg chg="mod">
          <ac:chgData name="Mélanie Rufi" userId="ffcf2ff9-fbe0-43a4-8339-9bbf385c3daf" providerId="ADAL" clId="{4A806359-5ACB-40E1-A0CA-FA4F06088C2E}" dt="2025-08-06T09:35:31.737" v="284" actId="207"/>
          <ac:grpSpMkLst>
            <pc:docMk/>
            <pc:sldMk cId="1387460495" sldId="547"/>
            <ac:grpSpMk id="15" creationId="{2A9A6A9D-94AA-6D3D-B98A-C3A83BC4CF5A}"/>
          </ac:grpSpMkLst>
        </pc:grpChg>
        <pc:picChg chg="add mod ord">
          <ac:chgData name="Mélanie Rufi" userId="ffcf2ff9-fbe0-43a4-8339-9bbf385c3daf" providerId="ADAL" clId="{4A806359-5ACB-40E1-A0CA-FA4F06088C2E}" dt="2025-08-06T09:37:43.857" v="292" actId="171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  <pc:picChg chg="add del mod ord">
          <ac:chgData name="Mélanie Rufi" userId="ffcf2ff9-fbe0-43a4-8339-9bbf385c3daf" providerId="ADAL" clId="{4A806359-5ACB-40E1-A0CA-FA4F06088C2E}" dt="2025-08-07T13:05:50.152" v="341" actId="1076"/>
          <ac:picMkLst>
            <pc:docMk/>
            <pc:sldMk cId="111306658" sldId="549"/>
            <ac:picMk id="6" creationId="{3A139206-5FDB-126C-B805-A0027C721197}"/>
          </ac:picMkLst>
        </pc:picChg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Mélanie Rufi" userId="ffcf2ff9-fbe0-43a4-8339-9bbf385c3daf" providerId="ADAL" clId="{0211B81F-B7C9-4BF9-AC9F-E08B40D79B03}"/>
    <pc:docChg chg="delSld modSld modSection">
      <pc:chgData name="Mélanie Rufi" userId="ffcf2ff9-fbe0-43a4-8339-9bbf385c3daf" providerId="ADAL" clId="{0211B81F-B7C9-4BF9-AC9F-E08B40D79B03}" dt="2025-08-08T08:47:51.687" v="3" actId="20577"/>
      <pc:docMkLst>
        <pc:docMk/>
      </pc:docMkLst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0769866" sldId="529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3421961643" sldId="545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1947686" sldId="546"/>
        </pc:sldMkLst>
      </pc:sldChg>
      <pc:sldChg chg="modSp mod">
        <pc:chgData name="Mélanie Rufi" userId="ffcf2ff9-fbe0-43a4-8339-9bbf385c3daf" providerId="ADAL" clId="{0211B81F-B7C9-4BF9-AC9F-E08B40D79B03}" dt="2025-08-08T08:47:51.687" v="3" actId="20577"/>
        <pc:sldMkLst>
          <pc:docMk/>
          <pc:sldMk cId="1387460495" sldId="547"/>
        </pc:sldMkLst>
        <pc:spChg chg="mod">
          <ac:chgData name="Mélanie Rufi" userId="ffcf2ff9-fbe0-43a4-8339-9bbf385c3daf" providerId="ADAL" clId="{0211B81F-B7C9-4BF9-AC9F-E08B40D79B03}" dt="2025-08-08T08:47:51.687" v="3" actId="20577"/>
          <ac:spMkLst>
            <pc:docMk/>
            <pc:sldMk cId="1387460495" sldId="547"/>
            <ac:spMk id="20" creationId="{2C731109-A0CE-D5AF-E684-DCA3DD9FE533}"/>
          </ac:spMkLst>
        </pc:spChg>
      </pc:sldChg>
    </pc:docChg>
  </pc:docChgLst>
  <pc:docChgLst>
    <pc:chgData name="Laura Krenzi" userId="da9d0073-a2a6-4f74-bace-8b7a5f1dd6c0" providerId="ADAL" clId="{E01DD393-10BD-4FC7-A6D8-A0664FF7664C}"/>
    <pc:docChg chg="undo custSel modSld">
      <pc:chgData name="Laura Krenzi" userId="da9d0073-a2a6-4f74-bace-8b7a5f1dd6c0" providerId="ADAL" clId="{E01DD393-10BD-4FC7-A6D8-A0664FF7664C}" dt="2025-08-11T13:02:08.386" v="62" actId="20577"/>
      <pc:docMkLst>
        <pc:docMk/>
      </pc:docMkLst>
      <pc:sldChg chg="modSp mod">
        <pc:chgData name="Laura Krenzi" userId="da9d0073-a2a6-4f74-bace-8b7a5f1dd6c0" providerId="ADAL" clId="{E01DD393-10BD-4FC7-A6D8-A0664FF7664C}" dt="2025-08-11T09:52:59.985" v="47" actId="1036"/>
        <pc:sldMkLst>
          <pc:docMk/>
          <pc:sldMk cId="1387460495" sldId="547"/>
        </pc:sldMkLst>
        <pc:picChg chg="mod">
          <ac:chgData name="Laura Krenzi" userId="da9d0073-a2a6-4f74-bace-8b7a5f1dd6c0" providerId="ADAL" clId="{E01DD393-10BD-4FC7-A6D8-A0664FF7664C}" dt="2025-08-11T09:52:59.985" v="47" actId="1036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mod">
        <pc:chgData name="Laura Krenzi" userId="da9d0073-a2a6-4f74-bace-8b7a5f1dd6c0" providerId="ADAL" clId="{E01DD393-10BD-4FC7-A6D8-A0664FF7664C}" dt="2025-08-11T13:02:08.386" v="62" actId="20577"/>
        <pc:sldMkLst>
          <pc:docMk/>
          <pc:sldMk cId="3962885054" sldId="54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0B712-53B7-8C0E-EEDA-FEB35438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6C204A-B992-2BA8-D3B3-7C71C3F90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04CBCF9-6262-6228-023F-E061E0B6B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A87061-762C-AAA2-3C9C-FDB2E2B13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FC180-48FF-D913-8F0E-0ED85B7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6D8142-4C6E-9769-1DDE-5099F50F7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B8DCD5-104C-C02F-3855-824988C1A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712CB3-F8A1-D55A-72A1-4E337A4265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9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55F97A-C992-E6C6-BF17-E3450238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2A9A6A9D-94AA-6D3D-B98A-C3A83BC4CF5A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accent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74C8986E-60E7-7296-496F-216618AB6F4F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CDFCE7A3-2D54-41B3-D820-FAEBFD8A0CCF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4D66C3E-1484-1EA4-CE06-90CB1510AD3F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715300A-2C94-EE07-E2DA-E832BC8017A6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FBC00BB-C7F2-0FB0-8803-51A415DE1F45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  <a:solidFill>
            <a:srgbClr val="FEFBF6"/>
          </a:solidFill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77E40C49-7A2A-E6C8-853B-7DF32ACEE79D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25F8BAC9-610D-2D84-78D5-8DB6A8BBD679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B3181EA-C492-02FE-968E-5896E4B9F7D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2C731109-A0CE-D5AF-E684-DCA3DD9FE533}"/>
              </a:ext>
            </a:extLst>
          </p:cNvPr>
          <p:cNvSpPr txBox="1"/>
          <p:nvPr/>
        </p:nvSpPr>
        <p:spPr>
          <a:xfrm>
            <a:off x="620300" y="792145"/>
            <a:ext cx="7989339" cy="2204359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J’ai une amie qui s’est renfermée sur elle-même, et récemment, elle m’a parlé de ses idées suicidaires. Elle ne veut pas que j’en parle, je ne sais pas quoi faire pour l’aider, ça m’inquiète..</a:t>
            </a:r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.»</a:t>
            </a:r>
          </a:p>
        </p:txBody>
      </p:sp>
      <p:pic>
        <p:nvPicPr>
          <p:cNvPr id="3" name="Image 2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A89AA490-157E-CF07-6F00-4EFC94D65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11752"/>
            <a:ext cx="1045971" cy="685063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A916B979-8254-86C7-9822-171F38FDCA97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721F6E-C169-7CDB-9004-B5D19271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44C5813F-E89D-E1D6-05E2-151DCBFE3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C29983D4-C6A1-EFB4-7764-DBD3FCD8F7E2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527BAD-C5DD-992D-1C5E-FD24B78E488E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DE350-4D9B-E275-2E8F-02F1CC36516A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2EBF77-92D1-2699-6CF8-06D211F67E17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4E77C6-C364-7C49-25BC-996AA8408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croquis, dessin, dessin humoristique, art&#10;&#10;Le contenu généré par l’IA peut être incorrect.">
            <a:extLst>
              <a:ext uri="{FF2B5EF4-FFF2-40B4-BE49-F238E27FC236}">
                <a16:creationId xmlns:a16="http://schemas.microsoft.com/office/drawing/2014/main" id="{3A139206-5FDB-126C-B805-A0027C721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940" y="2042005"/>
            <a:ext cx="3915983" cy="2936987"/>
          </a:xfrm>
          <a:prstGeom prst="rect">
            <a:avLst/>
          </a:prstGeom>
        </p:spPr>
      </p:pic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477C4C5-8C50-8017-50C9-A7689886D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675CDCD3-7676-78F7-9083-F87E1FC1B03E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accent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119E4B-136A-54ED-CE86-3CDE507B4046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A13123-1E6A-9E78-2AA4-9B99DF8E6AEA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B0BB84-3B10-A90E-33B6-62ECD1808578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306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DD56C9-CA9A-4D1A-B6D7-A3AC8F1A3D3A}">
  <ds:schemaRefs>
    <ds:schemaRef ds:uri="594f44d1-48ca-435a-a89f-2403d455c641"/>
    <ds:schemaRef ds:uri="96edb2b0-da95-464b-a117-3e2b04fce6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19A81E-D238-45BF-9740-7599E721D36F}">
  <ds:schemaRefs>
    <ds:schemaRef ds:uri="594f44d1-48ca-435a-a89f-2403d455c641"/>
    <ds:schemaRef ds:uri="96edb2b0-da95-464b-a117-3e2b04fce6a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0</TotalTime>
  <Words>182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