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59" r:id="rId5"/>
  </p:sldMasterIdLst>
  <p:notesMasterIdLst>
    <p:notesMasterId r:id="rId9"/>
  </p:notesMasterIdLst>
  <p:handoutMasterIdLst>
    <p:handoutMasterId r:id="rId10"/>
  </p:handoutMasterIdLst>
  <p:sldIdLst>
    <p:sldId id="529" r:id="rId6"/>
    <p:sldId id="546" r:id="rId7"/>
    <p:sldId id="545" r:id="rId8"/>
  </p:sldIdLst>
  <p:sldSz cx="9144000" cy="5143500" type="screen16x9"/>
  <p:notesSz cx="6792913" cy="992505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22D26D8E-9029-49F1-BFBD-CF838838D4FD}">
          <p14:sldIdLst>
            <p14:sldId id="529"/>
            <p14:sldId id="546"/>
            <p14:sldId id="5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mul Islam" initials="AI" lastIdx="1" clrIdx="0">
    <p:extLst>
      <p:ext uri="{19B8F6BF-5375-455C-9EA6-DF929625EA0E}">
        <p15:presenceInfo xmlns:p15="http://schemas.microsoft.com/office/powerpoint/2012/main" userId="Anamul Isla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BF6"/>
    <a:srgbClr val="FFFFFF"/>
    <a:srgbClr val="F2F2F2"/>
    <a:srgbClr val="FBE7E1"/>
    <a:srgbClr val="FDF1ED"/>
    <a:srgbClr val="D7D6E6"/>
    <a:srgbClr val="B3D1F4"/>
    <a:srgbClr val="FFD7CD"/>
    <a:srgbClr val="D6E6E8"/>
    <a:srgbClr val="99C1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30E8C8-8DEA-4D1A-8FC2-A2F544024555}" v="3" dt="2025-08-28T08:18:19.1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34" autoAdjust="0"/>
    <p:restoredTop sz="96796" autoAdjust="0"/>
  </p:normalViewPr>
  <p:slideViewPr>
    <p:cSldViewPr snapToGrid="0" snapToObjects="1">
      <p:cViewPr varScale="1">
        <p:scale>
          <a:sx n="107" d="100"/>
          <a:sy n="107" d="100"/>
        </p:scale>
        <p:origin x="126" y="1716"/>
      </p:cViewPr>
      <p:guideLst>
        <p:guide orient="horz" pos="2160"/>
        <p:guide pos="384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125" d="100"/>
        <a:sy n="125" d="100"/>
      </p:scale>
      <p:origin x="0" y="5286"/>
    </p:cViewPr>
  </p:sorterViewPr>
  <p:notesViewPr>
    <p:cSldViewPr snapToGrid="0" snapToObjects="1">
      <p:cViewPr varScale="1">
        <p:scale>
          <a:sx n="56" d="100"/>
          <a:sy n="56" d="100"/>
        </p:scale>
        <p:origin x="-2886" y="-84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élanie Rufi" userId="ffcf2ff9-fbe0-43a4-8339-9bbf385c3daf" providerId="ADAL" clId="{4A806359-5ACB-40E1-A0CA-FA4F06088C2E}"/>
    <pc:docChg chg="undo custSel addSld delSld modSld sldOrd modMainMaster modSection modNotesMaster">
      <pc:chgData name="Mélanie Rufi" userId="ffcf2ff9-fbe0-43a4-8339-9bbf385c3daf" providerId="ADAL" clId="{4A806359-5ACB-40E1-A0CA-FA4F06088C2E}" dt="2025-08-07T13:05:50.152" v="341" actId="1076"/>
      <pc:docMkLst>
        <pc:docMk/>
      </pc:docMkLst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3149652532" sldId="405"/>
        </pc:sldMkLst>
      </pc:sldChg>
      <pc:sldChg chg="modSp del modNotes">
        <pc:chgData name="Mélanie Rufi" userId="ffcf2ff9-fbe0-43a4-8339-9bbf385c3daf" providerId="ADAL" clId="{4A806359-5ACB-40E1-A0CA-FA4F06088C2E}" dt="2025-08-06T09:39:02.302" v="304" actId="47"/>
        <pc:sldMkLst>
          <pc:docMk/>
          <pc:sldMk cId="1099732103" sldId="501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4031187481" sldId="524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835302044" sldId="525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569474324" sldId="526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116002858" sldId="527"/>
        </pc:sldMkLst>
      </pc:sldChg>
      <pc:sldChg chg="modSp del modNotes">
        <pc:chgData name="Mélanie Rufi" userId="ffcf2ff9-fbe0-43a4-8339-9bbf385c3daf" providerId="ADAL" clId="{4A806359-5ACB-40E1-A0CA-FA4F06088C2E}" dt="2025-08-06T09:39:02.302" v="304" actId="47"/>
        <pc:sldMkLst>
          <pc:docMk/>
          <pc:sldMk cId="1036277680" sldId="528"/>
        </pc:sldMkLst>
      </pc:sldChg>
      <pc:sldChg chg="addSp delSp modSp mod ord modNotes">
        <pc:chgData name="Mélanie Rufi" userId="ffcf2ff9-fbe0-43a4-8339-9bbf385c3daf" providerId="ADAL" clId="{4A806359-5ACB-40E1-A0CA-FA4F06088C2E}" dt="2025-08-06T09:42:08.392" v="310" actId="1076"/>
        <pc:sldMkLst>
          <pc:docMk/>
          <pc:sldMk cId="1860769866" sldId="529"/>
        </pc:sldMkLst>
        <pc:spChg chg="add mod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2" creationId="{52551BDE-68AE-44A5-A500-EBC951A97FBD}"/>
          </ac:spMkLst>
        </pc:spChg>
        <pc:spChg chg="mod topLvl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7" creationId="{9FCD556D-C17C-52B5-4826-32108021FB51}"/>
          </ac:spMkLst>
        </pc:spChg>
        <pc:spChg chg="mod topLvl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9" creationId="{D560FA49-A8F4-6549-9C6A-992D5BF6B885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16" creationId="{F15FE3A0-FD3A-BE90-FB71-2509859B64C0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17" creationId="{A372F63B-C511-DBD2-B238-010EDA5C812E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18" creationId="{8F2C2CB0-B061-A8BA-1B49-28FA4794203B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20" creationId="{A4DE1C89-790C-4357-D8C7-F6FF36A97413}"/>
          </ac:spMkLst>
        </pc:spChg>
        <pc:spChg chg="mod topLvl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23" creationId="{16082EE3-9946-8E51-938F-F998BA04D20C}"/>
          </ac:spMkLst>
        </pc:spChg>
        <pc:spChg chg="mod">
          <ac:chgData name="Mélanie Rufi" userId="ffcf2ff9-fbe0-43a4-8339-9bbf385c3daf" providerId="ADAL" clId="{4A806359-5ACB-40E1-A0CA-FA4F06088C2E}" dt="2025-08-06T09:42:08.392" v="310" actId="1076"/>
          <ac:spMkLst>
            <pc:docMk/>
            <pc:sldMk cId="1860769866" sldId="529"/>
            <ac:spMk id="34" creationId="{200DE8AD-1043-D3D3-0569-E848492F5269}"/>
          </ac:spMkLst>
        </pc:spChg>
        <pc:grpChg chg="add mod ord">
          <ac:chgData name="Mélanie Rufi" userId="ffcf2ff9-fbe0-43a4-8339-9bbf385c3daf" providerId="ADAL" clId="{4A806359-5ACB-40E1-A0CA-FA4F06088C2E}" dt="2025-08-06T07:46:55.163" v="121" actId="1076"/>
          <ac:grpSpMkLst>
            <pc:docMk/>
            <pc:sldMk cId="1860769866" sldId="529"/>
            <ac:grpSpMk id="14" creationId="{299D8DE1-2ADE-BE91-AB99-BE783C3262AE}"/>
          </ac:grpSpMkLst>
        </pc:grpChg>
        <pc:grpChg chg="add mod ord">
          <ac:chgData name="Mélanie Rufi" userId="ffcf2ff9-fbe0-43a4-8339-9bbf385c3daf" providerId="ADAL" clId="{4A806359-5ACB-40E1-A0CA-FA4F06088C2E}" dt="2025-08-06T07:44:51.513" v="103" actId="167"/>
          <ac:grpSpMkLst>
            <pc:docMk/>
            <pc:sldMk cId="1860769866" sldId="529"/>
            <ac:grpSpMk id="15" creationId="{942B8994-D90F-9339-22F4-63C3C38DE8F0}"/>
          </ac:grpSpMkLst>
        </pc:grpChg>
        <pc:picChg chg="add mod ord">
          <ac:chgData name="Mélanie Rufi" userId="ffcf2ff9-fbe0-43a4-8339-9bbf385c3daf" providerId="ADAL" clId="{4A806359-5ACB-40E1-A0CA-FA4F06088C2E}" dt="2025-08-06T08:54:10.348" v="276"/>
          <ac:picMkLst>
            <pc:docMk/>
            <pc:sldMk cId="1860769866" sldId="529"/>
            <ac:picMk id="21" creationId="{667ABD68-1BD1-B836-58E8-8D795E240047}"/>
          </ac:picMkLst>
        </pc:picChg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015573907" sldId="531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980799794" sldId="534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048828638" sldId="536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597788845" sldId="537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219806341" sldId="540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245463883" sldId="542"/>
        </pc:sldMkLst>
      </pc:sldChg>
      <pc:sldChg chg="modSp del mod">
        <pc:chgData name="Mélanie Rufi" userId="ffcf2ff9-fbe0-43a4-8339-9bbf385c3daf" providerId="ADAL" clId="{4A806359-5ACB-40E1-A0CA-FA4F06088C2E}" dt="2025-08-06T09:39:02.302" v="304" actId="47"/>
        <pc:sldMkLst>
          <pc:docMk/>
          <pc:sldMk cId="1295142572" sldId="543"/>
        </pc:sldMkLst>
      </pc:sldChg>
      <pc:sldChg chg="modSp del">
        <pc:chgData name="Mélanie Rufi" userId="ffcf2ff9-fbe0-43a4-8339-9bbf385c3daf" providerId="ADAL" clId="{4A806359-5ACB-40E1-A0CA-FA4F06088C2E}" dt="2025-08-06T09:33:42.394" v="278" actId="47"/>
        <pc:sldMkLst>
          <pc:docMk/>
          <pc:sldMk cId="3669802301" sldId="544"/>
        </pc:sldMkLst>
      </pc:sldChg>
      <pc:sldChg chg="addSp delSp modSp add mod ord">
        <pc:chgData name="Mélanie Rufi" userId="ffcf2ff9-fbe0-43a4-8339-9bbf385c3daf" providerId="ADAL" clId="{4A806359-5ACB-40E1-A0CA-FA4F06088C2E}" dt="2025-08-07T13:00:23.726" v="317" actId="207"/>
        <pc:sldMkLst>
          <pc:docMk/>
          <pc:sldMk cId="3421961643" sldId="545"/>
        </pc:sldMkLst>
        <pc:spChg chg="add mod">
          <ac:chgData name="Mélanie Rufi" userId="ffcf2ff9-fbe0-43a4-8339-9bbf385c3daf" providerId="ADAL" clId="{4A806359-5ACB-40E1-A0CA-FA4F06088C2E}" dt="2025-08-06T09:34:45.064" v="280" actId="1076"/>
          <ac:spMkLst>
            <pc:docMk/>
            <pc:sldMk cId="3421961643" sldId="545"/>
            <ac:spMk id="2" creationId="{E4DC7908-D12A-4EB1-265C-91CDFD71A1E8}"/>
          </ac:spMkLst>
        </pc:spChg>
        <pc:spChg chg="add mod">
          <ac:chgData name="Mélanie Rufi" userId="ffcf2ff9-fbe0-43a4-8339-9bbf385c3daf" providerId="ADAL" clId="{4A806359-5ACB-40E1-A0CA-FA4F06088C2E}" dt="2025-08-06T09:34:45.064" v="280" actId="1076"/>
          <ac:spMkLst>
            <pc:docMk/>
            <pc:sldMk cId="3421961643" sldId="545"/>
            <ac:spMk id="5" creationId="{A5FB956B-3543-4F01-94AE-E159DB69B11F}"/>
          </ac:spMkLst>
        </pc:spChg>
        <pc:spChg chg="mod">
          <ac:chgData name="Mélanie Rufi" userId="ffcf2ff9-fbe0-43a4-8339-9bbf385c3daf" providerId="ADAL" clId="{4A806359-5ACB-40E1-A0CA-FA4F06088C2E}" dt="2025-08-07T13:00:23.726" v="317" actId="207"/>
          <ac:spMkLst>
            <pc:docMk/>
            <pc:sldMk cId="3421961643" sldId="545"/>
            <ac:spMk id="12" creationId="{4500E444-D6F0-4092-8D56-8B0F88424E52}"/>
          </ac:spMkLst>
        </pc:spChg>
        <pc:spChg chg="mod">
          <ac:chgData name="Mélanie Rufi" userId="ffcf2ff9-fbe0-43a4-8339-9bbf385c3daf" providerId="ADAL" clId="{4A806359-5ACB-40E1-A0CA-FA4F06088C2E}" dt="2025-08-06T09:34:45.064" v="280" actId="1076"/>
          <ac:spMkLst>
            <pc:docMk/>
            <pc:sldMk cId="3421961643" sldId="545"/>
            <ac:spMk id="18" creationId="{551614FE-33EB-49D0-95CF-8690C448F7DF}"/>
          </ac:spMkLst>
        </pc:spChg>
        <pc:picChg chg="mod">
          <ac:chgData name="Mélanie Rufi" userId="ffcf2ff9-fbe0-43a4-8339-9bbf385c3daf" providerId="ADAL" clId="{4A806359-5ACB-40E1-A0CA-FA4F06088C2E}" dt="2025-08-06T08:54:10.348" v="276"/>
          <ac:picMkLst>
            <pc:docMk/>
            <pc:sldMk cId="3421961643" sldId="545"/>
            <ac:picMk id="4" creationId="{CEF91928-E67F-CE2A-4629-526B5C3BC8F8}"/>
          </ac:picMkLst>
        </pc:picChg>
        <pc:picChg chg="add mod ord">
          <ac:chgData name="Mélanie Rufi" userId="ffcf2ff9-fbe0-43a4-8339-9bbf385c3daf" providerId="ADAL" clId="{4A806359-5ACB-40E1-A0CA-FA4F06088C2E}" dt="2025-08-06T08:54:10.348" v="276"/>
          <ac:picMkLst>
            <pc:docMk/>
            <pc:sldMk cId="3421961643" sldId="545"/>
            <ac:picMk id="7" creationId="{9CC6A215-02A2-428C-ED17-2804702E3241}"/>
          </ac:picMkLst>
        </pc:picChg>
      </pc:sldChg>
      <pc:sldChg chg="addSp delSp modSp add mod ord modNotes">
        <pc:chgData name="Mélanie Rufi" userId="ffcf2ff9-fbe0-43a4-8339-9bbf385c3daf" providerId="ADAL" clId="{4A806359-5ACB-40E1-A0CA-FA4F06088C2E}" dt="2025-08-07T13:00:17.303" v="316" actId="207"/>
        <pc:sldMkLst>
          <pc:docMk/>
          <pc:sldMk cId="1861947686" sldId="546"/>
        </pc:sldMkLst>
        <pc:spChg chg="mod">
          <ac:chgData name="Mélanie Rufi" userId="ffcf2ff9-fbe0-43a4-8339-9bbf385c3daf" providerId="ADAL" clId="{4A806359-5ACB-40E1-A0CA-FA4F06088C2E}" dt="2025-08-07T13:00:17.303" v="316" actId="207"/>
          <ac:spMkLst>
            <pc:docMk/>
            <pc:sldMk cId="1861947686" sldId="546"/>
            <ac:spMk id="2" creationId="{BEB0BDD1-0E28-E188-3389-8B0B68AD2658}"/>
          </ac:spMkLst>
        </pc:spChg>
        <pc:spChg chg="mod">
          <ac:chgData name="Mélanie Rufi" userId="ffcf2ff9-fbe0-43a4-8339-9bbf385c3daf" providerId="ADAL" clId="{4A806359-5ACB-40E1-A0CA-FA4F06088C2E}" dt="2025-08-07T13:00:10.607" v="315" actId="207"/>
          <ac:spMkLst>
            <pc:docMk/>
            <pc:sldMk cId="1861947686" sldId="546"/>
            <ac:spMk id="5" creationId="{15DEE149-C309-992E-4CA2-B1410BEFFF25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k cId="1861947686" sldId="546"/>
            <ac:spMk id="12" creationId="{EB578B16-4784-A0D7-DCCE-7529B223FEE8}"/>
          </ac:spMkLst>
        </pc:spChg>
        <pc:spChg chg="mod">
          <ac:chgData name="Mélanie Rufi" userId="ffcf2ff9-fbe0-43a4-8339-9bbf385c3daf" providerId="ADAL" clId="{4A806359-5ACB-40E1-A0CA-FA4F06088C2E}" dt="2025-08-07T12:59:58.507" v="313" actId="207"/>
          <ac:spMkLst>
            <pc:docMk/>
            <pc:sldMk cId="1861947686" sldId="546"/>
            <ac:spMk id="18" creationId="{4DDE9B25-D506-AC9B-52AB-B73522EC82E9}"/>
          </ac:spMkLst>
        </pc:spChg>
        <pc:picChg chg="add mod">
          <ac:chgData name="Mélanie Rufi" userId="ffcf2ff9-fbe0-43a4-8339-9bbf385c3daf" providerId="ADAL" clId="{4A806359-5ACB-40E1-A0CA-FA4F06088C2E}" dt="2025-08-06T08:54:10.348" v="276"/>
          <ac:picMkLst>
            <pc:docMk/>
            <pc:sldMk cId="1861947686" sldId="546"/>
            <ac:picMk id="4" creationId="{C22EB8C8-D0FE-123D-BB0D-16BB43B535D7}"/>
          </ac:picMkLst>
        </pc:picChg>
      </pc:sldChg>
      <pc:sldChg chg="addSp delSp modSp add mod setBg">
        <pc:chgData name="Mélanie Rufi" userId="ffcf2ff9-fbe0-43a4-8339-9bbf385c3daf" providerId="ADAL" clId="{4A806359-5ACB-40E1-A0CA-FA4F06088C2E}" dt="2025-08-07T13:03:59.509" v="321" actId="1076"/>
        <pc:sldMkLst>
          <pc:docMk/>
          <pc:sldMk cId="1387460495" sldId="547"/>
        </pc:sldMkLst>
      </pc:sldChg>
      <pc:sldChg chg="modSp add mod setBg">
        <pc:chgData name="Mélanie Rufi" userId="ffcf2ff9-fbe0-43a4-8339-9bbf385c3daf" providerId="ADAL" clId="{4A806359-5ACB-40E1-A0CA-FA4F06088C2E}" dt="2025-08-06T09:38:25.709" v="300" actId="207"/>
        <pc:sldMkLst>
          <pc:docMk/>
          <pc:sldMk cId="3962885054" sldId="548"/>
        </pc:sldMkLst>
      </pc:sldChg>
      <pc:sldChg chg="addSp delSp modSp add mod setBg">
        <pc:chgData name="Mélanie Rufi" userId="ffcf2ff9-fbe0-43a4-8339-9bbf385c3daf" providerId="ADAL" clId="{4A806359-5ACB-40E1-A0CA-FA4F06088C2E}" dt="2025-08-07T13:05:50.152" v="341" actId="1076"/>
        <pc:sldMkLst>
          <pc:docMk/>
          <pc:sldMk cId="111306658" sldId="549"/>
        </pc:sldMkLst>
      </pc:sldChg>
      <pc:sldMasterChg chg="modSldLayout">
        <pc:chgData name="Mélanie Rufi" userId="ffcf2ff9-fbe0-43a4-8339-9bbf385c3daf" providerId="ADAL" clId="{4A806359-5ACB-40E1-A0CA-FA4F06088C2E}" dt="2025-08-06T08:54:10.348" v="276"/>
        <pc:sldMasterMkLst>
          <pc:docMk/>
          <pc:sldMasterMk cId="1804289383" sldId="2147483648"/>
        </pc:sldMasterMkLst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850952926" sldId="214748366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850952926" sldId="2147483669"/>
              <ac:spMk id="6" creationId="{34BE3CBC-6CE0-4118-BD31-BD1D441AE939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04263370" sldId="214748367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4263370" sldId="2147483672"/>
              <ac:spMk id="5" creationId="{C5F19779-1C1C-4080-8912-D0B099C77D6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145815322" sldId="214748370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45815322" sldId="2147483704"/>
              <ac:spMk id="4" creationId="{B76F2B5A-D404-47EA-84E9-BADE420AE14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109917921" sldId="214748372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109917921" sldId="2147483724"/>
              <ac:spMk id="6" creationId="{328BFBAD-7574-464C-B6AA-ED1A630E6CF7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109917921" sldId="2147483724"/>
              <ac:spMk id="7" creationId="{02E7D46C-3C21-43BC-A977-95EB9F5EF8F3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310783251" sldId="214748372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310783251" sldId="2147483725"/>
              <ac:spMk id="6" creationId="{BACD54EC-FA55-4E73-8BE6-6EC560992331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460981305" sldId="214748372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460981305" sldId="2147483726"/>
              <ac:spMk id="6" creationId="{E3E13754-83BE-4300-9E94-EB9CAD48703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143441901" sldId="214748372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0" creationId="{73A5C9D5-EA6B-4ED8-9A54-064983DA6F7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1" creationId="{7425915B-398B-4D47-848A-8DE6A99C645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2" creationId="{0545E49D-FE26-40ED-917B-54C7ECB91D98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40236015" sldId="214748372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40236015" sldId="2147483728"/>
              <ac:spMk id="4" creationId="{1055E6B4-08AF-440A-9901-7342ECAEFAD3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05369228" sldId="214748372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5369228" sldId="2147483729"/>
              <ac:spMk id="13" creationId="{524C9B45-92D1-46DB-806A-68B119716B2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5369228" sldId="2147483729"/>
              <ac:spMk id="15" creationId="{0EC00B3E-D77E-46D2-8C6F-469B89FB589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23505121" sldId="214748373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23505121" sldId="2147483730"/>
              <ac:spMk id="6" creationId="{A55E0EBB-53C5-46F3-9D8D-2E07DB128A3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23505121" sldId="2147483730"/>
              <ac:spMk id="9" creationId="{B0758249-425E-4753-847F-6195BF6BCE5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152923182" sldId="214748373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52923182" sldId="2147483731"/>
              <ac:spMk id="4" creationId="{02584B45-1528-48CB-91A9-D52E40A284F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329078310" sldId="214748373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29078310" sldId="2147483733"/>
              <ac:spMk id="4" creationId="{917FE9FF-01DB-419F-A797-2EFCC8EF101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998516147" sldId="214748373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0" creationId="{B8EB6EEC-9553-4DE2-A1C1-7F0B775B010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1" creationId="{1C8985B6-6825-4873-A42E-20BB3998B44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2" creationId="{0E4D3FAC-8C17-4AF8-A917-7E1470A6BC4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302824744" sldId="214748373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02824744" sldId="2147483735"/>
              <ac:spMk id="4" creationId="{969C7DCD-E660-4943-887F-A4417A52FDC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02824744" sldId="2147483735"/>
              <ac:spMk id="9" creationId="{1FFE7BAE-7C3A-4E58-B9BA-58C9CADEBC5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782627829" sldId="214748373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782627829" sldId="2147483736"/>
              <ac:spMk id="12" creationId="{8F24C377-F1E1-472B-BA26-15D85DF8669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071923324" sldId="214748373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071923324" sldId="2147483737"/>
              <ac:spMk id="11" creationId="{7C064D80-4CD6-420C-B2DF-59378A4A093B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4159438394" sldId="214748373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4159438394" sldId="2147483738"/>
              <ac:spMk id="5" creationId="{9042B96A-CB2D-4B5B-9B49-3E9A483E6AC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4159438394" sldId="2147483738"/>
              <ac:spMk id="6" creationId="{4920F308-1AD3-4700-836F-CADE3279F45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87202999" sldId="214748373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87202999" sldId="2147483739"/>
              <ac:spMk id="5" creationId="{725B3CE8-DA24-460D-B20C-5E054BF4CD3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959717298" sldId="214748374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959717298" sldId="2147483740"/>
              <ac:spMk id="5" creationId="{9B051C23-34D5-4DB6-AA5E-743913BE00F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216057144" sldId="214748374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1" creationId="{B33A8F3B-63B5-4557-8516-0120CA98C08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2" creationId="{F3336964-53C1-4AB2-A993-0858C7BEBB0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3" creationId="{6D554EF8-1CD0-46CE-8307-AE852575331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4" creationId="{0FA36624-AB78-4B51-ACDF-FFE932C7581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102005115" sldId="214748374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0" creationId="{DBBE86A8-523B-4F98-AA90-D9713861CD5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1" creationId="{061F3A15-69FA-4200-8AE6-4006AF0D21E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2" creationId="{F2F6979C-4ABA-4A3F-B216-F66E72DAE3FA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505013167" sldId="214748375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505013167" sldId="2147483750"/>
              <ac:spMk id="8" creationId="{50897F50-CABF-45BD-95A5-156BAB94903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501598959" sldId="214748375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501598959" sldId="2147483751"/>
              <ac:spMk id="4" creationId="{B503153E-71BA-4C9C-8C5D-393070BF44BC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656446543" sldId="214748375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4" creationId="{E8C959CD-8F4D-4023-94F2-8ADF82FA42D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5" creationId="{216B19E4-037F-4C15-8397-B750A0FB1FA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6" creationId="{C797EF23-2091-486A-AB85-8B68867F3A9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7" creationId="{BFE36D2E-8C77-4636-9545-A7BDFF64C478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021903409" sldId="214748375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6" creationId="{7756F56C-5873-4EDC-9C71-7B6F06D3456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7" creationId="{8DA57A57-3EC3-4A6B-8AC1-BA944F194F8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8" creationId="{112385E0-0E97-454D-8692-76B3E1972D67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9" creationId="{0865A220-6738-414A-99EF-4FC577A422B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0" creationId="{6F65803B-7673-4DBA-8880-22DCFC29C5A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1" creationId="{D4050FC4-5CC7-4431-8BB7-6DC3E0B9F29D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2" creationId="{9397E0F9-F9BA-4F18-83FB-B4960038709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402783617" sldId="214748375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6" creationId="{01A46BEE-1D4F-4F89-9049-148C73161DDD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8" creationId="{2FCF6D48-3280-44F2-A174-0F7CB7FAF7D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9" creationId="{9C01C5E2-F58D-4A6A-A274-6E38A194AFDE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0" creationId="{4DCF65BD-3B11-44E4-8662-4A50D5DD759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1" creationId="{B530D724-69BA-4BD9-B8E8-7C78F3F96D8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3" creationId="{B5CD12E3-0225-43FD-8603-BB7F904C1E6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4" creationId="{45ADAE31-172E-4E07-AEEA-E9045D42B306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6" creationId="{5F34AA83-4FE8-4656-AF97-92F8FFCD7B0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7" creationId="{B534EBF8-1A1A-44A2-89AF-DB4EB2D7B986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8" creationId="{5084C984-61CA-40CE-9BAB-D988C6A91BA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607688563" sldId="214748375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4" creationId="{4843ECDB-B5B1-4DE9-8432-C241F34C836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5" creationId="{1E86A95B-0E34-489E-814E-1EF3653C3D3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6" creationId="{DB285269-C920-41A4-85B2-F49AEF05B8E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7" creationId="{A17FA888-35C2-4AD4-BD6E-7839FA553D3E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641512399" sldId="214748375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7" creationId="{1CAEB955-5274-4AFC-B070-E8321C57AA1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8" creationId="{3571338B-A318-4944-A17B-ABAB17DEF9A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9" creationId="{B923CDC1-AA8B-4AF3-A90F-5F40ECBB542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20" creationId="{F4C21AC2-86ED-4C92-96EC-492C10D2DB9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21" creationId="{BCA68E9E-254F-4BBF-82C6-46D5411A784C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464063445" sldId="214748375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64063445" sldId="2147483757"/>
              <ac:spMk id="3" creationId="{2E891252-0470-4E79-A049-1577A5FE1E4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73501104" sldId="214748375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73501104" sldId="2147483758"/>
              <ac:spMk id="2" creationId="{1B93686A-DF1C-3AA1-FA89-F06E0F77BF6C}"/>
            </ac:spMkLst>
          </pc:spChg>
        </pc:sldLayoutChg>
      </pc:sldMasterChg>
      <pc:sldMasterChg chg="modSp modSldLayout">
        <pc:chgData name="Mélanie Rufi" userId="ffcf2ff9-fbe0-43a4-8339-9bbf385c3daf" providerId="ADAL" clId="{4A806359-5ACB-40E1-A0CA-FA4F06088C2E}" dt="2025-08-06T08:54:10.348" v="276"/>
        <pc:sldMasterMkLst>
          <pc:docMk/>
          <pc:sldMasterMk cId="2717967577" sldId="2147483759"/>
        </pc:sldMasterMkLst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2" creationId="{A25BF99B-E680-5D5F-43AC-1777731D749B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3" creationId="{E21507E2-7592-74A1-7216-B16AC047B623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4" creationId="{D42C9B33-D154-9C68-414E-E17326CCF483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5" creationId="{DDA4F5E3-7720-BDAD-C446-A15BF7672F11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6" creationId="{3A5E70C2-05FA-BA6C-828E-851915431F40}"/>
          </ac:spMkLst>
        </pc:sp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009326363" sldId="214748376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009326363" sldId="2147483760"/>
              <ac:spMk id="2" creationId="{A842669A-8282-1246-38E6-0F0E264C2E4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009326363" sldId="2147483760"/>
              <ac:spMk id="3" creationId="{7C3EA93E-0552-0403-EEA1-568BDA837A4D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1909956540" sldId="214748376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1909956540" sldId="2147483762"/>
              <ac:spMk id="2" creationId="{E717E70C-1FD1-CF23-4711-C05D62A52A94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1909956540" sldId="2147483762"/>
              <ac:spMk id="3" creationId="{740BB121-B635-BBB6-376D-8EC5424752C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50100924" sldId="214748376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50100924" sldId="2147483763"/>
              <ac:spMk id="3" creationId="{45209095-40AC-EA52-0943-2B5DE01C061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50100924" sldId="2147483763"/>
              <ac:spMk id="4" creationId="{864196D9-704E-CF6E-BA74-DCD82D56009B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769063787" sldId="214748376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2" creationId="{DE916680-F202-7CE7-3CAD-0175FA80097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3" creationId="{45A85C4D-341E-3BD6-2D0F-D3F678F996A0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4" creationId="{4706165B-133C-F1EB-0E9B-8E7FBE3C4C3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5" creationId="{6EEC3711-A75D-C10B-78B9-E83E80980514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6" creationId="{E48ACD6F-3901-5C83-45BA-239E7A4A883A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2556720346" sldId="214748376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2" creationId="{7AAAF946-2A1A-6FCD-777F-AC7F98C9184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3" creationId="{354A4329-86BD-1347-AE99-6269F54ABAA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4" creationId="{232E524A-6E91-7C48-872C-31D321BF074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2274817722" sldId="214748376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2" creationId="{33F22BFE-F1BA-A472-5387-228BE49698F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3" creationId="{2C145C6D-E28B-18A8-1B2D-224CD5B120A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4" creationId="{F5F27049-9D93-6C21-8C3A-2A268B96006E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47137516" sldId="214748377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47137516" sldId="2147483770"/>
              <ac:spMk id="2" creationId="{3D7BFA63-5446-5B5E-E3D0-6460193F7390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47137516" sldId="2147483770"/>
              <ac:spMk id="3" creationId="{504C6ADC-CB72-D44B-B5EA-F5764BEC59DB}"/>
            </ac:spMkLst>
          </pc:spChg>
        </pc:sldLayoutChg>
      </pc:sldMasterChg>
    </pc:docChg>
  </pc:docChgLst>
  <pc:docChgLst>
    <pc:chgData name="Mélanie Rufi" userId="ffcf2ff9-fbe0-43a4-8339-9bbf385c3daf" providerId="ADAL" clId="{8330E8C8-8DEA-4D1A-8FC2-A2F544024555}"/>
    <pc:docChg chg="custSel modSld">
      <pc:chgData name="Mélanie Rufi" userId="ffcf2ff9-fbe0-43a4-8339-9bbf385c3daf" providerId="ADAL" clId="{8330E8C8-8DEA-4D1A-8FC2-A2F544024555}" dt="2025-08-28T08:18:19.145" v="7"/>
      <pc:docMkLst>
        <pc:docMk/>
      </pc:docMkLst>
      <pc:sldChg chg="addSp delSp modSp mod">
        <pc:chgData name="Mélanie Rufi" userId="ffcf2ff9-fbe0-43a4-8339-9bbf385c3daf" providerId="ADAL" clId="{8330E8C8-8DEA-4D1A-8FC2-A2F544024555}" dt="2025-08-28T08:17:03.425" v="3"/>
        <pc:sldMkLst>
          <pc:docMk/>
          <pc:sldMk cId="1860769866" sldId="529"/>
        </pc:sldMkLst>
        <pc:spChg chg="add mod">
          <ac:chgData name="Mélanie Rufi" userId="ffcf2ff9-fbe0-43a4-8339-9bbf385c3daf" providerId="ADAL" clId="{8330E8C8-8DEA-4D1A-8FC2-A2F544024555}" dt="2025-08-28T08:17:03.425" v="3"/>
          <ac:spMkLst>
            <pc:docMk/>
            <pc:sldMk cId="1860769866" sldId="529"/>
            <ac:spMk id="3" creationId="{79C9F825-AE54-3426-A689-55D9F1A5487C}"/>
          </ac:spMkLst>
        </pc:spChg>
        <pc:spChg chg="mod">
          <ac:chgData name="Mélanie Rufi" userId="ffcf2ff9-fbe0-43a4-8339-9bbf385c3daf" providerId="ADAL" clId="{8330E8C8-8DEA-4D1A-8FC2-A2F544024555}" dt="2025-08-28T08:16:51.896" v="1" actId="2711"/>
          <ac:spMkLst>
            <pc:docMk/>
            <pc:sldMk cId="1860769866" sldId="529"/>
            <ac:spMk id="20" creationId="{A4DE1C89-790C-4357-D8C7-F6FF36A97413}"/>
          </ac:spMkLst>
        </pc:spChg>
        <pc:spChg chg="del">
          <ac:chgData name="Mélanie Rufi" userId="ffcf2ff9-fbe0-43a4-8339-9bbf385c3daf" providerId="ADAL" clId="{8330E8C8-8DEA-4D1A-8FC2-A2F544024555}" dt="2025-08-28T08:17:03.010" v="2" actId="478"/>
          <ac:spMkLst>
            <pc:docMk/>
            <pc:sldMk cId="1860769866" sldId="529"/>
            <ac:spMk id="34" creationId="{200DE8AD-1043-D3D3-0569-E848492F5269}"/>
          </ac:spMkLst>
        </pc:spChg>
      </pc:sldChg>
      <pc:sldChg chg="addSp delSp modSp mod">
        <pc:chgData name="Mélanie Rufi" userId="ffcf2ff9-fbe0-43a4-8339-9bbf385c3daf" providerId="ADAL" clId="{8330E8C8-8DEA-4D1A-8FC2-A2F544024555}" dt="2025-08-28T08:18:19.145" v="7"/>
        <pc:sldMkLst>
          <pc:docMk/>
          <pc:sldMk cId="3421961643" sldId="545"/>
        </pc:sldMkLst>
        <pc:spChg chg="del">
          <ac:chgData name="Mélanie Rufi" userId="ffcf2ff9-fbe0-43a4-8339-9bbf385c3daf" providerId="ADAL" clId="{8330E8C8-8DEA-4D1A-8FC2-A2F544024555}" dt="2025-08-28T08:18:18.726" v="6" actId="478"/>
          <ac:spMkLst>
            <pc:docMk/>
            <pc:sldMk cId="3421961643" sldId="545"/>
            <ac:spMk id="2" creationId="{E4DC7908-D12A-4EB1-265C-91CDFD71A1E8}"/>
          </ac:spMkLst>
        </pc:spChg>
        <pc:spChg chg="add mod">
          <ac:chgData name="Mélanie Rufi" userId="ffcf2ff9-fbe0-43a4-8339-9bbf385c3daf" providerId="ADAL" clId="{8330E8C8-8DEA-4D1A-8FC2-A2F544024555}" dt="2025-08-28T08:18:19.145" v="7"/>
          <ac:spMkLst>
            <pc:docMk/>
            <pc:sldMk cId="3421961643" sldId="545"/>
            <ac:spMk id="3" creationId="{ADB66484-6053-A16C-7F27-4F28F36E8235}"/>
          </ac:spMkLst>
        </pc:spChg>
        <pc:spChg chg="del">
          <ac:chgData name="Mélanie Rufi" userId="ffcf2ff9-fbe0-43a4-8339-9bbf385c3daf" providerId="ADAL" clId="{8330E8C8-8DEA-4D1A-8FC2-A2F544024555}" dt="2025-08-28T08:18:18.726" v="6" actId="478"/>
          <ac:spMkLst>
            <pc:docMk/>
            <pc:sldMk cId="3421961643" sldId="545"/>
            <ac:spMk id="5" creationId="{A5FB956B-3543-4F01-94AE-E159DB69B11F}"/>
          </ac:spMkLst>
        </pc:spChg>
        <pc:spChg chg="add mod">
          <ac:chgData name="Mélanie Rufi" userId="ffcf2ff9-fbe0-43a4-8339-9bbf385c3daf" providerId="ADAL" clId="{8330E8C8-8DEA-4D1A-8FC2-A2F544024555}" dt="2025-08-28T08:18:19.145" v="7"/>
          <ac:spMkLst>
            <pc:docMk/>
            <pc:sldMk cId="3421961643" sldId="545"/>
            <ac:spMk id="6" creationId="{938DFD56-3C18-0DA2-BDF1-CDDBDC8F9CB0}"/>
          </ac:spMkLst>
        </pc:spChg>
        <pc:spChg chg="add mod">
          <ac:chgData name="Mélanie Rufi" userId="ffcf2ff9-fbe0-43a4-8339-9bbf385c3daf" providerId="ADAL" clId="{8330E8C8-8DEA-4D1A-8FC2-A2F544024555}" dt="2025-08-28T08:18:19.145" v="7"/>
          <ac:spMkLst>
            <pc:docMk/>
            <pc:sldMk cId="3421961643" sldId="545"/>
            <ac:spMk id="8" creationId="{484E40DB-2D62-C6D1-99BC-EFC127D01237}"/>
          </ac:spMkLst>
        </pc:spChg>
        <pc:spChg chg="add mod">
          <ac:chgData name="Mélanie Rufi" userId="ffcf2ff9-fbe0-43a4-8339-9bbf385c3daf" providerId="ADAL" clId="{8330E8C8-8DEA-4D1A-8FC2-A2F544024555}" dt="2025-08-28T08:18:19.145" v="7"/>
          <ac:spMkLst>
            <pc:docMk/>
            <pc:sldMk cId="3421961643" sldId="545"/>
            <ac:spMk id="9" creationId="{131A2E6D-C0A9-7C32-3A40-CBB0A434BF93}"/>
          </ac:spMkLst>
        </pc:spChg>
        <pc:spChg chg="del">
          <ac:chgData name="Mélanie Rufi" userId="ffcf2ff9-fbe0-43a4-8339-9bbf385c3daf" providerId="ADAL" clId="{8330E8C8-8DEA-4D1A-8FC2-A2F544024555}" dt="2025-08-28T08:18:18.726" v="6" actId="478"/>
          <ac:spMkLst>
            <pc:docMk/>
            <pc:sldMk cId="3421961643" sldId="545"/>
            <ac:spMk id="12" creationId="{4500E444-D6F0-4092-8D56-8B0F88424E52}"/>
          </ac:spMkLst>
        </pc:spChg>
        <pc:spChg chg="del">
          <ac:chgData name="Mélanie Rufi" userId="ffcf2ff9-fbe0-43a4-8339-9bbf385c3daf" providerId="ADAL" clId="{8330E8C8-8DEA-4D1A-8FC2-A2F544024555}" dt="2025-08-28T08:18:18.726" v="6" actId="478"/>
          <ac:spMkLst>
            <pc:docMk/>
            <pc:sldMk cId="3421961643" sldId="545"/>
            <ac:spMk id="18" creationId="{551614FE-33EB-49D0-95CF-8690C448F7DF}"/>
          </ac:spMkLst>
        </pc:spChg>
      </pc:sldChg>
      <pc:sldChg chg="addSp delSp modSp mod">
        <pc:chgData name="Mélanie Rufi" userId="ffcf2ff9-fbe0-43a4-8339-9bbf385c3daf" providerId="ADAL" clId="{8330E8C8-8DEA-4D1A-8FC2-A2F544024555}" dt="2025-08-28T08:17:46.521" v="5"/>
        <pc:sldMkLst>
          <pc:docMk/>
          <pc:sldMk cId="1861947686" sldId="546"/>
        </pc:sldMkLst>
        <pc:spChg chg="del">
          <ac:chgData name="Mélanie Rufi" userId="ffcf2ff9-fbe0-43a4-8339-9bbf385c3daf" providerId="ADAL" clId="{8330E8C8-8DEA-4D1A-8FC2-A2F544024555}" dt="2025-08-28T08:17:46.077" v="4" actId="478"/>
          <ac:spMkLst>
            <pc:docMk/>
            <pc:sldMk cId="1861947686" sldId="546"/>
            <ac:spMk id="2" creationId="{BEB0BDD1-0E28-E188-3389-8B0B68AD2658}"/>
          </ac:spMkLst>
        </pc:spChg>
        <pc:spChg chg="add mod">
          <ac:chgData name="Mélanie Rufi" userId="ffcf2ff9-fbe0-43a4-8339-9bbf385c3daf" providerId="ADAL" clId="{8330E8C8-8DEA-4D1A-8FC2-A2F544024555}" dt="2025-08-28T08:17:46.521" v="5"/>
          <ac:spMkLst>
            <pc:docMk/>
            <pc:sldMk cId="1861947686" sldId="546"/>
            <ac:spMk id="3" creationId="{96D65119-B061-1D06-9CBE-397EA97C08B2}"/>
          </ac:spMkLst>
        </pc:spChg>
        <pc:spChg chg="del">
          <ac:chgData name="Mélanie Rufi" userId="ffcf2ff9-fbe0-43a4-8339-9bbf385c3daf" providerId="ADAL" clId="{8330E8C8-8DEA-4D1A-8FC2-A2F544024555}" dt="2025-08-28T08:17:46.077" v="4" actId="478"/>
          <ac:spMkLst>
            <pc:docMk/>
            <pc:sldMk cId="1861947686" sldId="546"/>
            <ac:spMk id="5" creationId="{15DEE149-C309-992E-4CA2-B1410BEFFF25}"/>
          </ac:spMkLst>
        </pc:spChg>
        <pc:spChg chg="add mod">
          <ac:chgData name="Mélanie Rufi" userId="ffcf2ff9-fbe0-43a4-8339-9bbf385c3daf" providerId="ADAL" clId="{8330E8C8-8DEA-4D1A-8FC2-A2F544024555}" dt="2025-08-28T08:17:46.521" v="5"/>
          <ac:spMkLst>
            <pc:docMk/>
            <pc:sldMk cId="1861947686" sldId="546"/>
            <ac:spMk id="6" creationId="{5374307C-83D0-ACBD-8B5E-D0625B1F1A3C}"/>
          </ac:spMkLst>
        </pc:spChg>
        <pc:spChg chg="add mod">
          <ac:chgData name="Mélanie Rufi" userId="ffcf2ff9-fbe0-43a4-8339-9bbf385c3daf" providerId="ADAL" clId="{8330E8C8-8DEA-4D1A-8FC2-A2F544024555}" dt="2025-08-28T08:17:46.521" v="5"/>
          <ac:spMkLst>
            <pc:docMk/>
            <pc:sldMk cId="1861947686" sldId="546"/>
            <ac:spMk id="7" creationId="{00E1EA89-86DF-C5BA-B767-70F0838B72A9}"/>
          </ac:spMkLst>
        </pc:spChg>
        <pc:spChg chg="add mod">
          <ac:chgData name="Mélanie Rufi" userId="ffcf2ff9-fbe0-43a4-8339-9bbf385c3daf" providerId="ADAL" clId="{8330E8C8-8DEA-4D1A-8FC2-A2F544024555}" dt="2025-08-28T08:17:46.521" v="5"/>
          <ac:spMkLst>
            <pc:docMk/>
            <pc:sldMk cId="1861947686" sldId="546"/>
            <ac:spMk id="8" creationId="{161FB407-4AFC-0CC1-F0BC-C684427C8B2B}"/>
          </ac:spMkLst>
        </pc:spChg>
        <pc:spChg chg="del">
          <ac:chgData name="Mélanie Rufi" userId="ffcf2ff9-fbe0-43a4-8339-9bbf385c3daf" providerId="ADAL" clId="{8330E8C8-8DEA-4D1A-8FC2-A2F544024555}" dt="2025-08-28T08:17:46.077" v="4" actId="478"/>
          <ac:spMkLst>
            <pc:docMk/>
            <pc:sldMk cId="1861947686" sldId="546"/>
            <ac:spMk id="12" creationId="{EB578B16-4784-A0D7-DCCE-7529B223FEE8}"/>
          </ac:spMkLst>
        </pc:spChg>
        <pc:spChg chg="del">
          <ac:chgData name="Mélanie Rufi" userId="ffcf2ff9-fbe0-43a4-8339-9bbf385c3daf" providerId="ADAL" clId="{8330E8C8-8DEA-4D1A-8FC2-A2F544024555}" dt="2025-08-28T08:17:46.077" v="4" actId="478"/>
          <ac:spMkLst>
            <pc:docMk/>
            <pc:sldMk cId="1861947686" sldId="546"/>
            <ac:spMk id="18" creationId="{4DDE9B25-D506-AC9B-52AB-B73522EC82E9}"/>
          </ac:spMkLst>
        </pc:spChg>
      </pc:sldChg>
    </pc:docChg>
  </pc:docChgLst>
  <pc:docChgLst>
    <pc:chgData name="Laura Krenzi" userId="da9d0073-a2a6-4f74-bace-8b7a5f1dd6c0" providerId="ADAL" clId="{74BCA2DB-F88A-4208-8457-88B4509A4CD0}"/>
    <pc:docChg chg="modSld">
      <pc:chgData name="Laura Krenzi" userId="da9d0073-a2a6-4f74-bace-8b7a5f1dd6c0" providerId="ADAL" clId="{74BCA2DB-F88A-4208-8457-88B4509A4CD0}" dt="2025-08-11T13:03:36.673" v="27" actId="20577"/>
      <pc:docMkLst>
        <pc:docMk/>
      </pc:docMkLst>
      <pc:sldChg chg="modSp mod">
        <pc:chgData name="Laura Krenzi" userId="da9d0073-a2a6-4f74-bace-8b7a5f1dd6c0" providerId="ADAL" clId="{74BCA2DB-F88A-4208-8457-88B4509A4CD0}" dt="2025-08-11T09:54:01.521" v="20" actId="1036"/>
        <pc:sldMkLst>
          <pc:docMk/>
          <pc:sldMk cId="1860769866" sldId="529"/>
        </pc:sldMkLst>
        <pc:picChg chg="mod">
          <ac:chgData name="Laura Krenzi" userId="da9d0073-a2a6-4f74-bace-8b7a5f1dd6c0" providerId="ADAL" clId="{74BCA2DB-F88A-4208-8457-88B4509A4CD0}" dt="2025-08-11T09:54:01.521" v="20" actId="1036"/>
          <ac:picMkLst>
            <pc:docMk/>
            <pc:sldMk cId="1860769866" sldId="529"/>
            <ac:picMk id="21" creationId="{667ABD68-1BD1-B836-58E8-8D795E240047}"/>
          </ac:picMkLst>
        </pc:picChg>
      </pc:sldChg>
      <pc:sldChg chg="modSp mod">
        <pc:chgData name="Laura Krenzi" userId="da9d0073-a2a6-4f74-bace-8b7a5f1dd6c0" providerId="ADAL" clId="{74BCA2DB-F88A-4208-8457-88B4509A4CD0}" dt="2025-08-11T13:03:36.673" v="27" actId="20577"/>
        <pc:sldMkLst>
          <pc:docMk/>
          <pc:sldMk cId="1861947686" sldId="546"/>
        </pc:sldMkLst>
        <pc:spChg chg="mod">
          <ac:chgData name="Laura Krenzi" userId="da9d0073-a2a6-4f74-bace-8b7a5f1dd6c0" providerId="ADAL" clId="{74BCA2DB-F88A-4208-8457-88B4509A4CD0}" dt="2025-08-11T13:03:36.673" v="27" actId="20577"/>
          <ac:spMkLst>
            <pc:docMk/>
            <pc:sldMk cId="1861947686" sldId="546"/>
            <ac:spMk id="5" creationId="{15DEE149-C309-992E-4CA2-B1410BEFFF25}"/>
          </ac:spMkLst>
        </pc:spChg>
        <pc:spChg chg="mod">
          <ac:chgData name="Laura Krenzi" userId="da9d0073-a2a6-4f74-bace-8b7a5f1dd6c0" providerId="ADAL" clId="{74BCA2DB-F88A-4208-8457-88B4509A4CD0}" dt="2025-08-11T13:03:34.783" v="25" actId="20577"/>
          <ac:spMkLst>
            <pc:docMk/>
            <pc:sldMk cId="1861947686" sldId="546"/>
            <ac:spMk id="18" creationId="{4DDE9B25-D506-AC9B-52AB-B73522EC82E9}"/>
          </ac:spMkLst>
        </pc:spChg>
      </pc:sldChg>
    </pc:docChg>
  </pc:docChgLst>
  <pc:docChgLst>
    <pc:chgData name="Mélanie Rufi" userId="ffcf2ff9-fbe0-43a4-8339-9bbf385c3daf" providerId="ADAL" clId="{E6CA3F92-0936-44FF-AFA0-FEE50B8A5CEC}"/>
    <pc:docChg chg="custSel modSld">
      <pc:chgData name="Mélanie Rufi" userId="ffcf2ff9-fbe0-43a4-8339-9bbf385c3daf" providerId="ADAL" clId="{E6CA3F92-0936-44FF-AFA0-FEE50B8A5CEC}" dt="2025-08-08T08:31:51.864" v="7" actId="1076"/>
      <pc:docMkLst>
        <pc:docMk/>
      </pc:docMkLst>
      <pc:sldChg chg="modSp mod">
        <pc:chgData name="Mélanie Rufi" userId="ffcf2ff9-fbe0-43a4-8339-9bbf385c3daf" providerId="ADAL" clId="{E6CA3F92-0936-44FF-AFA0-FEE50B8A5CEC}" dt="2025-08-08T08:31:51.864" v="7" actId="1076"/>
        <pc:sldMkLst>
          <pc:docMk/>
          <pc:sldMk cId="1860769866" sldId="529"/>
        </pc:sldMkLst>
        <pc:spChg chg="mod">
          <ac:chgData name="Mélanie Rufi" userId="ffcf2ff9-fbe0-43a4-8339-9bbf385c3daf" providerId="ADAL" clId="{E6CA3F92-0936-44FF-AFA0-FEE50B8A5CEC}" dt="2025-08-08T08:31:51.864" v="7" actId="1076"/>
          <ac:spMkLst>
            <pc:docMk/>
            <pc:sldMk cId="1860769866" sldId="529"/>
            <ac:spMk id="20" creationId="{A4DE1C89-790C-4357-D8C7-F6FF36A97413}"/>
          </ac:spMkLst>
        </pc:spChg>
      </pc:sldChg>
    </pc:docChg>
  </pc:docChgLst>
  <pc:docChgLst>
    <pc:chgData name="Mélanie Rufi" userId="ffcf2ff9-fbe0-43a4-8339-9bbf385c3daf" providerId="ADAL" clId="{DACA9AE3-EE71-4637-8911-9D925BDED181}"/>
    <pc:docChg chg="delSld modSection">
      <pc:chgData name="Mélanie Rufi" userId="ffcf2ff9-fbe0-43a4-8339-9bbf385c3daf" providerId="ADAL" clId="{DACA9AE3-EE71-4637-8911-9D925BDED181}" dt="2025-08-07T13:07:13.901" v="0" actId="47"/>
      <pc:docMkLst>
        <pc:docMk/>
      </pc:docMkLst>
      <pc:sldChg chg="del">
        <pc:chgData name="Mélanie Rufi" userId="ffcf2ff9-fbe0-43a4-8339-9bbf385c3daf" providerId="ADAL" clId="{DACA9AE3-EE71-4637-8911-9D925BDED181}" dt="2025-08-07T13:07:13.901" v="0" actId="47"/>
        <pc:sldMkLst>
          <pc:docMk/>
          <pc:sldMk cId="1387460495" sldId="547"/>
        </pc:sldMkLst>
      </pc:sldChg>
      <pc:sldChg chg="del">
        <pc:chgData name="Mélanie Rufi" userId="ffcf2ff9-fbe0-43a4-8339-9bbf385c3daf" providerId="ADAL" clId="{DACA9AE3-EE71-4637-8911-9D925BDED181}" dt="2025-08-07T13:07:13.901" v="0" actId="47"/>
        <pc:sldMkLst>
          <pc:docMk/>
          <pc:sldMk cId="3962885054" sldId="548"/>
        </pc:sldMkLst>
      </pc:sldChg>
      <pc:sldChg chg="del">
        <pc:chgData name="Mélanie Rufi" userId="ffcf2ff9-fbe0-43a4-8339-9bbf385c3daf" providerId="ADAL" clId="{DACA9AE3-EE71-4637-8911-9D925BDED181}" dt="2025-08-07T13:07:13.901" v="0" actId="47"/>
        <pc:sldMkLst>
          <pc:docMk/>
          <pc:sldMk cId="111306658" sldId="54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7745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EB38B-E0F5-493B-AF0A-C9010EDCA07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7745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3E76B-163E-44BA-9B97-5660BA7CF2D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11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F10FA5-98E6-FB4E-97B6-D4EB979E8963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2E1E8-19DD-9846-964E-7494B0E7F51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4713" cy="335121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2E1E8-19DD-9846-964E-7494B0E7F5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552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4713" cy="335121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2E1E8-19DD-9846-964E-7494B0E7F5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01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BACD54EC-FA55-4E73-8BE6-6EC56099233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4543" y="3136902"/>
            <a:ext cx="2577157" cy="2006601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83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C064D80-4CD6-420C-B2DF-59378A4A09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23772" y="863600"/>
            <a:ext cx="2447211" cy="4279900"/>
          </a:xfrm>
          <a:custGeom>
            <a:avLst/>
            <a:gdLst>
              <a:gd name="connsiteX0" fmla="*/ 0 w 2447210"/>
              <a:gd name="connsiteY0" fmla="*/ 0 h 4279900"/>
              <a:gd name="connsiteX1" fmla="*/ 2447210 w 2447210"/>
              <a:gd name="connsiteY1" fmla="*/ 0 h 4279900"/>
              <a:gd name="connsiteX2" fmla="*/ 2447210 w 2447210"/>
              <a:gd name="connsiteY2" fmla="*/ 4279900 h 4279900"/>
              <a:gd name="connsiteX3" fmla="*/ 0 w 2447210"/>
              <a:gd name="connsiteY3" fmla="*/ 4279900 h 427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7210" h="4279900">
                <a:moveTo>
                  <a:pt x="0" y="0"/>
                </a:moveTo>
                <a:lnTo>
                  <a:pt x="2447210" y="0"/>
                </a:lnTo>
                <a:lnTo>
                  <a:pt x="2447210" y="4279900"/>
                </a:lnTo>
                <a:lnTo>
                  <a:pt x="0" y="42799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23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F24C377-F1E1-472B-BA26-15D85DF866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1160" y="670379"/>
            <a:ext cx="3106057" cy="3802742"/>
          </a:xfrm>
          <a:custGeom>
            <a:avLst/>
            <a:gdLst>
              <a:gd name="connsiteX0" fmla="*/ 0 w 3106057"/>
              <a:gd name="connsiteY0" fmla="*/ 0 h 3802742"/>
              <a:gd name="connsiteX1" fmla="*/ 3106057 w 3106057"/>
              <a:gd name="connsiteY1" fmla="*/ 0 h 3802742"/>
              <a:gd name="connsiteX2" fmla="*/ 3106057 w 3106057"/>
              <a:gd name="connsiteY2" fmla="*/ 3802742 h 3802742"/>
              <a:gd name="connsiteX3" fmla="*/ 0 w 3106057"/>
              <a:gd name="connsiteY3" fmla="*/ 3802742 h 3802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3802742">
                <a:moveTo>
                  <a:pt x="0" y="0"/>
                </a:moveTo>
                <a:lnTo>
                  <a:pt x="3106057" y="0"/>
                </a:lnTo>
                <a:lnTo>
                  <a:pt x="3106057" y="3802742"/>
                </a:lnTo>
                <a:lnTo>
                  <a:pt x="0" y="380274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27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6F2B5A-D404-47EA-84E9-BADE420AE1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2603500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15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055E6B4-08AF-440A-9901-7342ECAEFA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5413375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36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5F19779-1C1C-4080-8912-D0B099C77D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34971" y="725714"/>
            <a:ext cx="6021556" cy="3692072"/>
          </a:xfrm>
          <a:custGeom>
            <a:avLst/>
            <a:gdLst>
              <a:gd name="connsiteX0" fmla="*/ 615358 w 6021556"/>
              <a:gd name="connsiteY0" fmla="*/ 0 h 3692072"/>
              <a:gd name="connsiteX1" fmla="*/ 5406198 w 6021556"/>
              <a:gd name="connsiteY1" fmla="*/ 0 h 3692072"/>
              <a:gd name="connsiteX2" fmla="*/ 6021556 w 6021556"/>
              <a:gd name="connsiteY2" fmla="*/ 615358 h 3692072"/>
              <a:gd name="connsiteX3" fmla="*/ 6021556 w 6021556"/>
              <a:gd name="connsiteY3" fmla="*/ 3076714 h 3692072"/>
              <a:gd name="connsiteX4" fmla="*/ 5406198 w 6021556"/>
              <a:gd name="connsiteY4" fmla="*/ 3692072 h 3692072"/>
              <a:gd name="connsiteX5" fmla="*/ 615358 w 6021556"/>
              <a:gd name="connsiteY5" fmla="*/ 3692072 h 3692072"/>
              <a:gd name="connsiteX6" fmla="*/ 0 w 6021556"/>
              <a:gd name="connsiteY6" fmla="*/ 3076714 h 3692072"/>
              <a:gd name="connsiteX7" fmla="*/ 0 w 6021556"/>
              <a:gd name="connsiteY7" fmla="*/ 615358 h 3692072"/>
              <a:gd name="connsiteX8" fmla="*/ 615358 w 6021556"/>
              <a:gd name="connsiteY8" fmla="*/ 0 h 3692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21556" h="3692072">
                <a:moveTo>
                  <a:pt x="615358" y="0"/>
                </a:moveTo>
                <a:lnTo>
                  <a:pt x="5406198" y="0"/>
                </a:lnTo>
                <a:cubicBezTo>
                  <a:pt x="5746051" y="0"/>
                  <a:pt x="6021556" y="275505"/>
                  <a:pt x="6021556" y="615358"/>
                </a:cubicBezTo>
                <a:lnTo>
                  <a:pt x="6021556" y="3076714"/>
                </a:lnTo>
                <a:cubicBezTo>
                  <a:pt x="6021556" y="3416567"/>
                  <a:pt x="5746051" y="3692072"/>
                  <a:pt x="5406198" y="3692072"/>
                </a:cubicBezTo>
                <a:lnTo>
                  <a:pt x="615358" y="3692072"/>
                </a:lnTo>
                <a:cubicBezTo>
                  <a:pt x="275505" y="3692072"/>
                  <a:pt x="0" y="3416567"/>
                  <a:pt x="0" y="3076714"/>
                </a:cubicBezTo>
                <a:lnTo>
                  <a:pt x="0" y="615358"/>
                </a:lnTo>
                <a:cubicBezTo>
                  <a:pt x="0" y="275505"/>
                  <a:pt x="275505" y="0"/>
                  <a:pt x="61535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63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2584B45-1528-48CB-91A9-D52E40A284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727199" y="725488"/>
            <a:ext cx="6021388" cy="3692525"/>
          </a:xfrm>
          <a:prstGeom prst="round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23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17FE9FF-01DB-419F-A797-2EFCC8EF10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13488" y="0"/>
            <a:ext cx="2830512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78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4920F308-1AD3-4700-836F-CADE3279F45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61780" y="1"/>
            <a:ext cx="2112963" cy="343988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042B96A-CB2D-4B5B-9B49-3E9A483E6AC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40176" y="2"/>
            <a:ext cx="2112963" cy="44624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38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25B3CE8-DA24-460D-B20C-5E054BF4CD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48100" y="711200"/>
            <a:ext cx="1498600" cy="3721100"/>
          </a:xfrm>
          <a:custGeom>
            <a:avLst/>
            <a:gdLst>
              <a:gd name="connsiteX0" fmla="*/ 0 w 1498600"/>
              <a:gd name="connsiteY0" fmla="*/ 0 h 3721100"/>
              <a:gd name="connsiteX1" fmla="*/ 1498600 w 1498600"/>
              <a:gd name="connsiteY1" fmla="*/ 0 h 3721100"/>
              <a:gd name="connsiteX2" fmla="*/ 1498600 w 1498600"/>
              <a:gd name="connsiteY2" fmla="*/ 3721100 h 3721100"/>
              <a:gd name="connsiteX3" fmla="*/ 0 w 1498600"/>
              <a:gd name="connsiteY3" fmla="*/ 3721100 h 372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8600" h="3721100">
                <a:moveTo>
                  <a:pt x="0" y="0"/>
                </a:moveTo>
                <a:lnTo>
                  <a:pt x="1498600" y="0"/>
                </a:lnTo>
                <a:lnTo>
                  <a:pt x="1498600" y="3721100"/>
                </a:lnTo>
                <a:lnTo>
                  <a:pt x="0" y="37211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029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B051C23-34D5-4DB6-AA5E-743913BE00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120574" y="3"/>
            <a:ext cx="5225143" cy="1799771"/>
          </a:xfrm>
          <a:custGeom>
            <a:avLst/>
            <a:gdLst>
              <a:gd name="connsiteX0" fmla="*/ 0 w 5225143"/>
              <a:gd name="connsiteY0" fmla="*/ 0 h 1799771"/>
              <a:gd name="connsiteX1" fmla="*/ 5225143 w 5225143"/>
              <a:gd name="connsiteY1" fmla="*/ 0 h 1799771"/>
              <a:gd name="connsiteX2" fmla="*/ 5225143 w 5225143"/>
              <a:gd name="connsiteY2" fmla="*/ 1799771 h 1799771"/>
              <a:gd name="connsiteX3" fmla="*/ 0 w 5225143"/>
              <a:gd name="connsiteY3" fmla="*/ 1799771 h 1799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25143" h="1799771">
                <a:moveTo>
                  <a:pt x="0" y="0"/>
                </a:moveTo>
                <a:lnTo>
                  <a:pt x="5225143" y="0"/>
                </a:lnTo>
                <a:lnTo>
                  <a:pt x="5225143" y="1799771"/>
                </a:lnTo>
                <a:lnTo>
                  <a:pt x="0" y="179977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17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4BE3CBC-6CE0-4118-BD31-BD1D441AE9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003552" y="1866901"/>
            <a:ext cx="2464707" cy="2545443"/>
          </a:xfrm>
          <a:custGeom>
            <a:avLst/>
            <a:gdLst>
              <a:gd name="connsiteX0" fmla="*/ 0 w 2464707"/>
              <a:gd name="connsiteY0" fmla="*/ 0 h 2545443"/>
              <a:gd name="connsiteX1" fmla="*/ 2464707 w 2464707"/>
              <a:gd name="connsiteY1" fmla="*/ 0 h 2545443"/>
              <a:gd name="connsiteX2" fmla="*/ 2464707 w 2464707"/>
              <a:gd name="connsiteY2" fmla="*/ 2545443 h 2545443"/>
              <a:gd name="connsiteX3" fmla="*/ 0 w 2464707"/>
              <a:gd name="connsiteY3" fmla="*/ 2545443 h 254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4707" h="2545443">
                <a:moveTo>
                  <a:pt x="0" y="0"/>
                </a:moveTo>
                <a:lnTo>
                  <a:pt x="2464707" y="0"/>
                </a:lnTo>
                <a:lnTo>
                  <a:pt x="2464707" y="2545443"/>
                </a:lnTo>
                <a:lnTo>
                  <a:pt x="0" y="25454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529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0FA36624-AB78-4B51-ACDF-FFE932C7581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03455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6D554EF8-1CD0-46CE-8307-AE852575331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804583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336964-53C1-4AB2-A993-0858C7BEBB0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5712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33A8F3B-63B5-4557-8516-0120CA98C0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06843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571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2F6979C-4ABA-4A3F-B216-F66E72DAE3F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51087" y="601888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61F3A15-69FA-4200-8AE6-4006AF0D21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51087" y="1976664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BBE86A8-523B-4F98-AA90-D9713861CD5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151087" y="3351440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0051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0897F50-CABF-45BD-95A5-156BAB9490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80100" y="1841500"/>
            <a:ext cx="2565400" cy="3302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13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503153E-71BA-4C9C-8C5D-393070BF44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729039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598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FE36D2E-8C77-4636-9545-A7BDFF64C47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01" y="703945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C797EF23-2091-486A-AB85-8B68867F3A9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66115" y="703945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16B19E4-037F-4C15-8397-B750A0FB1F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77887" y="2571751"/>
            <a:ext cx="3788229" cy="1867807"/>
          </a:xfrm>
          <a:custGeom>
            <a:avLst/>
            <a:gdLst>
              <a:gd name="connsiteX0" fmla="*/ 0 w 3788229"/>
              <a:gd name="connsiteY0" fmla="*/ 0 h 1867807"/>
              <a:gd name="connsiteX1" fmla="*/ 3788229 w 3788229"/>
              <a:gd name="connsiteY1" fmla="*/ 0 h 1867807"/>
              <a:gd name="connsiteX2" fmla="*/ 3788229 w 3788229"/>
              <a:gd name="connsiteY2" fmla="*/ 1867807 h 1867807"/>
              <a:gd name="connsiteX3" fmla="*/ 0 w 3788229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88229" h="1867807">
                <a:moveTo>
                  <a:pt x="0" y="0"/>
                </a:moveTo>
                <a:lnTo>
                  <a:pt x="3788229" y="0"/>
                </a:lnTo>
                <a:lnTo>
                  <a:pt x="3788229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E8C959CD-8F4D-4023-94F2-8ADF82FA42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83772" y="2571751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4465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756F56C-5873-4EDC-9C71-7B6F06D345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DA57A57-3EC3-4A6B-8AC1-BA944F194F8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946400" y="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12385E0-0E97-454D-8692-76B3E1972D6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57175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865A220-6738-414A-99EF-4FC577A42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92800" y="257175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F65803B-7673-4DBA-8880-22DCFC29C5A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892800" y="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4050FC4-5CC7-4431-8BB7-6DC3E0B9F29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18400" y="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9397E0F9-F9BA-4F18-83FB-B4960038709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518400" y="257175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03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2FCF6D48-3280-44F2-A174-0F7CB7FAF7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13740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9C01C5E2-F58D-4A6A-A274-6E38A194AFD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114067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4DCF65BD-3B11-44E4-8662-4A50D5DD7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14394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B530D724-69BA-4BD9-B8E8-7C78F3F96D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4720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id="{45ADAE31-172E-4E07-AEEA-E9045D42B30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13740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id="{5084C984-61CA-40CE-9BAB-D988C6A91BA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14067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7" name="Picture Placeholder 46">
            <a:extLst>
              <a:ext uri="{FF2B5EF4-FFF2-40B4-BE49-F238E27FC236}">
                <a16:creationId xmlns:a16="http://schemas.microsoft.com/office/drawing/2014/main" id="{B534EBF8-1A1A-44A2-89AF-DB4EB2D7B98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14394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B5CD12E3-0225-43FD-8603-BB7F904C1E6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4720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77F3D7C1-20AC-4DB0-810F-A0EE4242AAA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013740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F4490118-C53A-4E3D-B760-A4E372E0C28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14067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6" name="Picture Placeholder 45">
            <a:extLst>
              <a:ext uri="{FF2B5EF4-FFF2-40B4-BE49-F238E27FC236}">
                <a16:creationId xmlns:a16="http://schemas.microsoft.com/office/drawing/2014/main" id="{5F34AA83-4FE8-4656-AF97-92F8FFCD7B0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14394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01A46BEE-1D4F-4F89-9049-148C73161DD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314720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783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A17FA888-35C2-4AD4-BD6E-7839FA553D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54767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DB285269-C920-41A4-85B2-F49AEF05B8E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43200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1E86A95B-0E34-489E-814E-1EF3653C3D3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631635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4843ECDB-B5B1-4DE9-8432-C241F34C836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20070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688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571338B-A318-4944-A17B-ABAB17DEF9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40175" y="574367"/>
            <a:ext cx="2754455" cy="1261376"/>
          </a:xfrm>
          <a:custGeom>
            <a:avLst/>
            <a:gdLst>
              <a:gd name="connsiteX0" fmla="*/ 0 w 2754454"/>
              <a:gd name="connsiteY0" fmla="*/ 0 h 1261376"/>
              <a:gd name="connsiteX1" fmla="*/ 2754454 w 2754454"/>
              <a:gd name="connsiteY1" fmla="*/ 0 h 1261376"/>
              <a:gd name="connsiteX2" fmla="*/ 2754454 w 2754454"/>
              <a:gd name="connsiteY2" fmla="*/ 1261376 h 1261376"/>
              <a:gd name="connsiteX3" fmla="*/ 0 w 2754454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4454" h="1261376">
                <a:moveTo>
                  <a:pt x="0" y="0"/>
                </a:moveTo>
                <a:lnTo>
                  <a:pt x="2754454" y="0"/>
                </a:lnTo>
                <a:lnTo>
                  <a:pt x="2754454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1CAEB955-5274-4AFC-B070-E8321C57AA1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804808" y="574367"/>
            <a:ext cx="1688317" cy="1261376"/>
          </a:xfrm>
          <a:custGeom>
            <a:avLst/>
            <a:gdLst>
              <a:gd name="connsiteX0" fmla="*/ 0 w 1688317"/>
              <a:gd name="connsiteY0" fmla="*/ 0 h 1261376"/>
              <a:gd name="connsiteX1" fmla="*/ 1688317 w 1688317"/>
              <a:gd name="connsiteY1" fmla="*/ 0 h 1261376"/>
              <a:gd name="connsiteX2" fmla="*/ 1688317 w 1688317"/>
              <a:gd name="connsiteY2" fmla="*/ 1261376 h 1261376"/>
              <a:gd name="connsiteX3" fmla="*/ 0 w 1688317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8317" h="1261376">
                <a:moveTo>
                  <a:pt x="0" y="0"/>
                </a:moveTo>
                <a:lnTo>
                  <a:pt x="1688317" y="0"/>
                </a:lnTo>
                <a:lnTo>
                  <a:pt x="1688317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F4C21AC2-86ED-4C92-96EC-492C10D2DB9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40178" y="3307757"/>
            <a:ext cx="1688317" cy="1261376"/>
          </a:xfrm>
          <a:custGeom>
            <a:avLst/>
            <a:gdLst>
              <a:gd name="connsiteX0" fmla="*/ 0 w 1688317"/>
              <a:gd name="connsiteY0" fmla="*/ 0 h 1261376"/>
              <a:gd name="connsiteX1" fmla="*/ 1688317 w 1688317"/>
              <a:gd name="connsiteY1" fmla="*/ 0 h 1261376"/>
              <a:gd name="connsiteX2" fmla="*/ 1688317 w 1688317"/>
              <a:gd name="connsiteY2" fmla="*/ 1261376 h 1261376"/>
              <a:gd name="connsiteX3" fmla="*/ 0 w 1688317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8317" h="1261376">
                <a:moveTo>
                  <a:pt x="0" y="0"/>
                </a:moveTo>
                <a:lnTo>
                  <a:pt x="1688317" y="0"/>
                </a:lnTo>
                <a:lnTo>
                  <a:pt x="1688317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BCA68E9E-254F-4BBF-82C6-46D5411A78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38670" y="3307757"/>
            <a:ext cx="2754455" cy="1261376"/>
          </a:xfrm>
          <a:custGeom>
            <a:avLst/>
            <a:gdLst>
              <a:gd name="connsiteX0" fmla="*/ 0 w 2754454"/>
              <a:gd name="connsiteY0" fmla="*/ 0 h 1261376"/>
              <a:gd name="connsiteX1" fmla="*/ 2754454 w 2754454"/>
              <a:gd name="connsiteY1" fmla="*/ 0 h 1261376"/>
              <a:gd name="connsiteX2" fmla="*/ 2754454 w 2754454"/>
              <a:gd name="connsiteY2" fmla="*/ 1261376 h 1261376"/>
              <a:gd name="connsiteX3" fmla="*/ 0 w 2754454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4454" h="1261376">
                <a:moveTo>
                  <a:pt x="0" y="0"/>
                </a:moveTo>
                <a:lnTo>
                  <a:pt x="2754454" y="0"/>
                </a:lnTo>
                <a:lnTo>
                  <a:pt x="2754454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B923CDC1-AA8B-4AF3-A90F-5F40ECBB54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40176" y="1941062"/>
            <a:ext cx="4552949" cy="1261376"/>
          </a:xfrm>
          <a:custGeom>
            <a:avLst/>
            <a:gdLst>
              <a:gd name="connsiteX0" fmla="*/ 0 w 4552949"/>
              <a:gd name="connsiteY0" fmla="*/ 0 h 1261376"/>
              <a:gd name="connsiteX1" fmla="*/ 4552949 w 4552949"/>
              <a:gd name="connsiteY1" fmla="*/ 0 h 1261376"/>
              <a:gd name="connsiteX2" fmla="*/ 4552949 w 4552949"/>
              <a:gd name="connsiteY2" fmla="*/ 1261376 h 1261376"/>
              <a:gd name="connsiteX3" fmla="*/ 0 w 4552949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52949" h="1261376">
                <a:moveTo>
                  <a:pt x="0" y="0"/>
                </a:moveTo>
                <a:lnTo>
                  <a:pt x="4552949" y="0"/>
                </a:lnTo>
                <a:lnTo>
                  <a:pt x="4552949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123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891252-0470-4E79-A049-1577A5FE1E4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634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28BFBAD-7574-464C-B6AA-ED1A630E6C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06800" y="782946"/>
            <a:ext cx="2336800" cy="17888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2E7D46C-3C21-43BC-A977-95EB9F5EF8F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3600" y="2571750"/>
            <a:ext cx="2336800" cy="17888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17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93686A-DF1C-3AA1-FA89-F06E0F77B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74640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735011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42669A-8282-1246-38E6-0F0E264C2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C3EA93E-0552-0403-EEA1-568BDA837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7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C95B0D-1BEE-1DC0-5FE1-21289FC6D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9AE877-0244-C96A-3998-5A36C2256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653AED-9B47-52E5-AADF-D71162EBD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093263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F83950-1BB7-41B5-AE34-2BD290EDB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80207F-6973-9BCD-A41E-C41D28811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68463A-A701-C76F-693C-C3747BA4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B73C1A-B7B4-EDCC-B0F6-E6EA515D2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A48461-2DBD-AB65-598D-1215E5F64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694155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17E70C-1FD1-CF23-4711-C05D62A52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0BB121-B635-BBB6-376D-8EC542475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87C8AF-3002-400E-2627-88CE33674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A86E6B-862A-C8AE-D465-A4CC30F93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652580-0CA7-AF69-0859-45869D8C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099565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860730-D454-6FF3-22B2-16790AC1F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209095-40AC-EA52-0943-2B5DE01C06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1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4196D9-704E-CF6E-BA74-DCD82D560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1" y="1370013"/>
            <a:ext cx="3867151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BC761F-4B4C-26FE-A393-CF6A785DF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640F66-4E84-92C8-8327-615A89565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AB4D43-9D32-CEDB-D1EC-BDD627BFC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501009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916680-F202-7CE7-3CAD-0175FA800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274640"/>
            <a:ext cx="7886700" cy="99377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A85C4D-341E-3BD6-2D0F-D3F678F99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40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06165B-133C-F1EB-0E9B-8E7FBE3C4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40" y="1879600"/>
            <a:ext cx="3868737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EEC3711-A75D-C10B-78B9-E83E809805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48ACD6F-3901-5C83-45BA-239E7A4A88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9600"/>
            <a:ext cx="3887788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0A2C407-B726-C169-0F17-597D710E9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A0D4D09-D857-2CBF-C285-BCE19E07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05D33A7-6CAD-C3B4-BD42-192DF6CC1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690637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4C5025-A36A-6FEC-5CF5-4248C2934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0BB2C3-DE16-B3ED-FBE8-1806C825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D5C95E6-8BA5-06B9-4151-BCCB9848B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DF1BCE-A4FA-5EBC-C68E-5F4267F47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45563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AD5B8B0-49A2-BB6C-4DEC-43117600F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E52FF59-ABDD-6A40-9AD1-D983216C1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7C71885-EB76-DD96-C801-7517EEE42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337504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AAF946-2A1A-6FCD-777F-AC7F98C91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4A4329-86BD-1347-AE99-6269F54AB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9" y="741365"/>
            <a:ext cx="4629151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32E524A-6E91-7C48-872C-31D321BF07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055A6E-ADA1-29F3-F4BB-E737589F9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AC6D7E2-C5EA-AAC6-8276-742C41778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26CAE2-92E9-DE10-E35B-8BB2AFC92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567203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F22BFE-F1BA-A472-5387-228BE4969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C145C6D-E28B-18A8-1B2D-224CD5B12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9" y="741365"/>
            <a:ext cx="4629151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F27049-9D93-6C21-8C3A-2A268B960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4D7D67-B0E4-8345-84ED-FC6DD8075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2EA75C-AC3A-ECC0-7327-59092926B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B6D634-E471-CA71-FE74-6F13376B9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7481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3E13754-83BE-4300-9E94-EB9CAD48703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07603" y="660400"/>
            <a:ext cx="2294912" cy="3822700"/>
          </a:xfrm>
          <a:custGeom>
            <a:avLst/>
            <a:gdLst>
              <a:gd name="connsiteX0" fmla="*/ 0 w 1930400"/>
              <a:gd name="connsiteY0" fmla="*/ 0 h 3822700"/>
              <a:gd name="connsiteX1" fmla="*/ 1930400 w 1930400"/>
              <a:gd name="connsiteY1" fmla="*/ 0 h 3822700"/>
              <a:gd name="connsiteX2" fmla="*/ 1930400 w 1930400"/>
              <a:gd name="connsiteY2" fmla="*/ 3822700 h 3822700"/>
              <a:gd name="connsiteX3" fmla="*/ 0 w 1930400"/>
              <a:gd name="connsiteY3" fmla="*/ 3822700 h 382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0400" h="3822700">
                <a:moveTo>
                  <a:pt x="0" y="0"/>
                </a:moveTo>
                <a:lnTo>
                  <a:pt x="1930400" y="0"/>
                </a:lnTo>
                <a:lnTo>
                  <a:pt x="1930400" y="3822700"/>
                </a:lnTo>
                <a:lnTo>
                  <a:pt x="0" y="3822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81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8165BA-CBE8-B5C7-2CE1-DC9EFD4C6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AFA14F9-9345-4BE3-8A21-ECF39EC5E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8FDD5C-116E-758F-961F-B494910B3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78DAF1-2BFF-B02C-8BB2-F1DBA079F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D49276-32C6-CC26-38E7-31B6C8F20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097782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D7BFA63-5446-5B5E-E3D0-6460193F73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4640"/>
            <a:ext cx="1971675" cy="435768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4C6ADC-CB72-D44B-B5EA-F5764BEC5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274640"/>
            <a:ext cx="5762625" cy="435768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1CC838-2370-D50B-9877-157D1689D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DB4F05-2909-11A8-4F0E-02A4AE40B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AB9538-E743-263A-2125-A0CEA48B8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47137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545E49D-FE26-40ED-917B-54C7ECB91D9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242433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425915B-398B-4D47-848A-8DE6A99C645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91216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3A5C9D5-EA6B-4ED8-9A54-064983DA6F7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40000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419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EC00B3E-D77E-46D2-8C6F-469B89FB58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96201" y="806450"/>
            <a:ext cx="1113147" cy="17653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24C9B45-92D1-46DB-806A-68B119716B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146802" y="806450"/>
            <a:ext cx="1549399" cy="35306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692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55E0EBB-53C5-46F3-9D8D-2E07DB128A3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63355" y="0"/>
            <a:ext cx="2095503" cy="4457700"/>
          </a:xfrm>
          <a:custGeom>
            <a:avLst/>
            <a:gdLst>
              <a:gd name="connsiteX0" fmla="*/ 0 w 2095502"/>
              <a:gd name="connsiteY0" fmla="*/ 0 h 4457700"/>
              <a:gd name="connsiteX1" fmla="*/ 2095502 w 2095502"/>
              <a:gd name="connsiteY1" fmla="*/ 0 h 4457700"/>
              <a:gd name="connsiteX2" fmla="*/ 2095502 w 2095502"/>
              <a:gd name="connsiteY2" fmla="*/ 4457700 h 4457700"/>
              <a:gd name="connsiteX3" fmla="*/ 0 w 2095502"/>
              <a:gd name="connsiteY3" fmla="*/ 445770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5502" h="4457700">
                <a:moveTo>
                  <a:pt x="0" y="0"/>
                </a:moveTo>
                <a:lnTo>
                  <a:pt x="2095502" y="0"/>
                </a:lnTo>
                <a:lnTo>
                  <a:pt x="2095502" y="4457700"/>
                </a:lnTo>
                <a:lnTo>
                  <a:pt x="0" y="4457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0758249-425E-4753-847F-6195BF6BCE5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48498" y="685800"/>
            <a:ext cx="2095503" cy="4457700"/>
          </a:xfrm>
          <a:custGeom>
            <a:avLst/>
            <a:gdLst>
              <a:gd name="connsiteX0" fmla="*/ 0 w 2095502"/>
              <a:gd name="connsiteY0" fmla="*/ 0 h 4457700"/>
              <a:gd name="connsiteX1" fmla="*/ 2095502 w 2095502"/>
              <a:gd name="connsiteY1" fmla="*/ 0 h 4457700"/>
              <a:gd name="connsiteX2" fmla="*/ 2095502 w 2095502"/>
              <a:gd name="connsiteY2" fmla="*/ 4457700 h 4457700"/>
              <a:gd name="connsiteX3" fmla="*/ 0 w 2095502"/>
              <a:gd name="connsiteY3" fmla="*/ 445770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5502" h="4457700">
                <a:moveTo>
                  <a:pt x="0" y="0"/>
                </a:moveTo>
                <a:lnTo>
                  <a:pt x="2095502" y="0"/>
                </a:lnTo>
                <a:lnTo>
                  <a:pt x="2095502" y="4457700"/>
                </a:lnTo>
                <a:lnTo>
                  <a:pt x="0" y="4457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05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E4D3FAC-8C17-4AF8-A917-7E1470A6BC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9260" y="3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C8985B6-6825-4873-A42E-20BB3998B4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9260" y="1744634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8EB6EEC-9553-4DE2-A1C1-7F0B775B010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69260" y="3489264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16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69C7DCD-E660-4943-887F-A4417A52F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777071" y="3167298"/>
            <a:ext cx="2691868" cy="1976203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1FFE7BAE-7C3A-4E58-B9BA-58C9CADEBC5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0653" y="2598738"/>
            <a:ext cx="1960651" cy="2544762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824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669" r:id="rId2"/>
    <p:sldLayoutId id="2147483724" r:id="rId3"/>
    <p:sldLayoutId id="2147483726" r:id="rId4"/>
    <p:sldLayoutId id="2147483727" r:id="rId5"/>
    <p:sldLayoutId id="2147483729" r:id="rId6"/>
    <p:sldLayoutId id="2147483730" r:id="rId7"/>
    <p:sldLayoutId id="2147483734" r:id="rId8"/>
    <p:sldLayoutId id="2147483735" r:id="rId9"/>
    <p:sldLayoutId id="2147483737" r:id="rId10"/>
    <p:sldLayoutId id="2147483736" r:id="rId11"/>
    <p:sldLayoutId id="2147483704" r:id="rId12"/>
    <p:sldLayoutId id="2147483728" r:id="rId13"/>
    <p:sldLayoutId id="2147483672" r:id="rId14"/>
    <p:sldLayoutId id="2147483731" r:id="rId15"/>
    <p:sldLayoutId id="2147483733" r:id="rId16"/>
    <p:sldLayoutId id="2147483738" r:id="rId17"/>
    <p:sldLayoutId id="2147483739" r:id="rId18"/>
    <p:sldLayoutId id="2147483740" r:id="rId19"/>
    <p:sldLayoutId id="2147483741" r:id="rId20"/>
    <p:sldLayoutId id="2147483742" r:id="rId21"/>
    <p:sldLayoutId id="2147483750" r:id="rId22"/>
    <p:sldLayoutId id="2147483751" r:id="rId23"/>
    <p:sldLayoutId id="2147483752" r:id="rId24"/>
    <p:sldLayoutId id="2147483753" r:id="rId25"/>
    <p:sldLayoutId id="2147483754" r:id="rId26"/>
    <p:sldLayoutId id="2147483755" r:id="rId27"/>
    <p:sldLayoutId id="2147483756" r:id="rId28"/>
    <p:sldLayoutId id="2147483757" r:id="rId29"/>
    <p:sldLayoutId id="2147483758" r:id="rId30"/>
  </p:sldLayoutIdLst>
  <p:txStyles>
    <p:titleStyle>
      <a:lvl1pPr algn="ctr" defTabSz="685783" rtl="0" eaLnBrk="1" latinLnBrk="0" hangingPunct="1">
        <a:lnSpc>
          <a:spcPct val="90000"/>
        </a:lnSpc>
        <a:spcBef>
          <a:spcPct val="0"/>
        </a:spcBef>
        <a:buNone/>
        <a:defRPr sz="19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25BF99B-E680-5D5F-43AC-1777731D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74640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1507E2-7592-74A1-7216-B16AC047B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2C9B33-D154-9C68-414E-E17326CCF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476726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A4F5E3-7720-BDAD-C446-A15BF7672F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1" y="4767265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5E70C2-05FA-BA6C-828E-851915431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1" y="476726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7967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E6E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2804C9-4FB7-27EB-3DAA-6E9333224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942B8994-D90F-9339-22F4-63C3C38DE8F0}"/>
              </a:ext>
            </a:extLst>
          </p:cNvPr>
          <p:cNvGrpSpPr/>
          <p:nvPr/>
        </p:nvGrpSpPr>
        <p:grpSpPr>
          <a:xfrm>
            <a:off x="464227" y="844871"/>
            <a:ext cx="7954760" cy="2994831"/>
            <a:chOff x="654878" y="641006"/>
            <a:chExt cx="7954760" cy="2994830"/>
          </a:xfrm>
          <a:solidFill>
            <a:schemeClr val="tx1"/>
          </a:solidFill>
        </p:grpSpPr>
        <p:sp>
          <p:nvSpPr>
            <p:cNvPr id="16" name="Rectangle : coins arrondis 15">
              <a:extLst>
                <a:ext uri="{FF2B5EF4-FFF2-40B4-BE49-F238E27FC236}">
                  <a16:creationId xmlns:a16="http://schemas.microsoft.com/office/drawing/2014/main" id="{F15FE3A0-FD3A-BE90-FB71-2509859B64C0}"/>
                </a:ext>
              </a:extLst>
            </p:cNvPr>
            <p:cNvSpPr/>
            <p:nvPr/>
          </p:nvSpPr>
          <p:spPr>
            <a:xfrm>
              <a:off x="654878" y="641006"/>
              <a:ext cx="7954760" cy="2506636"/>
            </a:xfrm>
            <a:prstGeom prst="roundRect">
              <a:avLst/>
            </a:pr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7" name="Organigramme : Fusion 8">
              <a:extLst>
                <a:ext uri="{FF2B5EF4-FFF2-40B4-BE49-F238E27FC236}">
                  <a16:creationId xmlns:a16="http://schemas.microsoft.com/office/drawing/2014/main" id="{A372F63B-C511-DBD2-B238-010EDA5C812E}"/>
                </a:ext>
              </a:extLst>
            </p:cNvPr>
            <p:cNvSpPr/>
            <p:nvPr/>
          </p:nvSpPr>
          <p:spPr>
            <a:xfrm>
              <a:off x="6445177" y="3147642"/>
              <a:ext cx="2043944" cy="488194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5000 w 10000"/>
                <a:gd name="connsiteY2" fmla="*/ 10000 h 10000"/>
                <a:gd name="connsiteX3" fmla="*/ 0 w 10000"/>
                <a:gd name="connsiteY3" fmla="*/ 0 h 10000"/>
                <a:gd name="connsiteX0" fmla="*/ 0 w 16318"/>
                <a:gd name="connsiteY0" fmla="*/ 0 h 11462"/>
                <a:gd name="connsiteX1" fmla="*/ 10000 w 16318"/>
                <a:gd name="connsiteY1" fmla="*/ 0 h 11462"/>
                <a:gd name="connsiteX2" fmla="*/ 16318 w 16318"/>
                <a:gd name="connsiteY2" fmla="*/ 11462 h 11462"/>
                <a:gd name="connsiteX3" fmla="*/ 0 w 16318"/>
                <a:gd name="connsiteY3" fmla="*/ 0 h 11462"/>
                <a:gd name="connsiteX0" fmla="*/ 0 w 34070"/>
                <a:gd name="connsiteY0" fmla="*/ 77 h 11462"/>
                <a:gd name="connsiteX1" fmla="*/ 27752 w 34070"/>
                <a:gd name="connsiteY1" fmla="*/ 0 h 11462"/>
                <a:gd name="connsiteX2" fmla="*/ 34070 w 34070"/>
                <a:gd name="connsiteY2" fmla="*/ 11462 h 11462"/>
                <a:gd name="connsiteX3" fmla="*/ 0 w 34070"/>
                <a:gd name="connsiteY3" fmla="*/ 77 h 11462"/>
                <a:gd name="connsiteX0" fmla="*/ 0 w 34621"/>
                <a:gd name="connsiteY0" fmla="*/ 0 h 11525"/>
                <a:gd name="connsiteX1" fmla="*/ 28303 w 34621"/>
                <a:gd name="connsiteY1" fmla="*/ 63 h 11525"/>
                <a:gd name="connsiteX2" fmla="*/ 34621 w 34621"/>
                <a:gd name="connsiteY2" fmla="*/ 11525 h 11525"/>
                <a:gd name="connsiteX3" fmla="*/ 0 w 34621"/>
                <a:gd name="connsiteY3" fmla="*/ 0 h 11525"/>
                <a:gd name="connsiteX0" fmla="*/ 0 w 34988"/>
                <a:gd name="connsiteY0" fmla="*/ 105 h 11462"/>
                <a:gd name="connsiteX1" fmla="*/ 28670 w 34988"/>
                <a:gd name="connsiteY1" fmla="*/ 0 h 11462"/>
                <a:gd name="connsiteX2" fmla="*/ 34988 w 34988"/>
                <a:gd name="connsiteY2" fmla="*/ 11462 h 11462"/>
                <a:gd name="connsiteX3" fmla="*/ 0 w 34988"/>
                <a:gd name="connsiteY3" fmla="*/ 105 h 11462"/>
                <a:gd name="connsiteX0" fmla="*/ 0 w 35049"/>
                <a:gd name="connsiteY0" fmla="*/ 21 h 11462"/>
                <a:gd name="connsiteX1" fmla="*/ 28731 w 35049"/>
                <a:gd name="connsiteY1" fmla="*/ 0 h 11462"/>
                <a:gd name="connsiteX2" fmla="*/ 35049 w 35049"/>
                <a:gd name="connsiteY2" fmla="*/ 11462 h 11462"/>
                <a:gd name="connsiteX3" fmla="*/ 0 w 35049"/>
                <a:gd name="connsiteY3" fmla="*/ 21 h 1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049" h="11462">
                  <a:moveTo>
                    <a:pt x="0" y="21"/>
                  </a:moveTo>
                  <a:lnTo>
                    <a:pt x="28731" y="0"/>
                  </a:lnTo>
                  <a:lnTo>
                    <a:pt x="35049" y="11462"/>
                  </a:lnTo>
                  <a:lnTo>
                    <a:pt x="0" y="21"/>
                  </a:lnTo>
                  <a:close/>
                </a:path>
              </a:pathLst>
            </a:cu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  <p:sp>
          <p:nvSpPr>
            <p:cNvPr id="18" name="Rectangle 1">
              <a:extLst>
                <a:ext uri="{FF2B5EF4-FFF2-40B4-BE49-F238E27FC236}">
                  <a16:creationId xmlns:a16="http://schemas.microsoft.com/office/drawing/2014/main" id="{8F2C2CB0-B061-A8BA-1B49-28FA4794203B}"/>
                </a:ext>
              </a:extLst>
            </p:cNvPr>
            <p:cNvSpPr/>
            <p:nvPr/>
          </p:nvSpPr>
          <p:spPr>
            <a:xfrm>
              <a:off x="6374607" y="3049192"/>
              <a:ext cx="1843088" cy="300036"/>
            </a:xfrm>
            <a:custGeom>
              <a:avLst/>
              <a:gdLst>
                <a:gd name="connsiteX0" fmla="*/ 0 w 1365647"/>
                <a:gd name="connsiteY0" fmla="*/ 0 h 111918"/>
                <a:gd name="connsiteX1" fmla="*/ 1365647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365647"/>
                <a:gd name="connsiteY0" fmla="*/ 0 h 111918"/>
                <a:gd name="connsiteX1" fmla="*/ 1295400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478756"/>
                <a:gd name="connsiteY0" fmla="*/ 0 h 219074"/>
                <a:gd name="connsiteX1" fmla="*/ 1295400 w 1478756"/>
                <a:gd name="connsiteY1" fmla="*/ 0 h 219074"/>
                <a:gd name="connsiteX2" fmla="*/ 1478756 w 1478756"/>
                <a:gd name="connsiteY2" fmla="*/ 219074 h 219074"/>
                <a:gd name="connsiteX3" fmla="*/ 0 w 1478756"/>
                <a:gd name="connsiteY3" fmla="*/ 111918 h 219074"/>
                <a:gd name="connsiteX4" fmla="*/ 0 w 1478756"/>
                <a:gd name="connsiteY4" fmla="*/ 0 h 219074"/>
                <a:gd name="connsiteX0" fmla="*/ 0 w 1478756"/>
                <a:gd name="connsiteY0" fmla="*/ 16668 h 235742"/>
                <a:gd name="connsiteX1" fmla="*/ 1312069 w 1478756"/>
                <a:gd name="connsiteY1" fmla="*/ 0 h 235742"/>
                <a:gd name="connsiteX2" fmla="*/ 1478756 w 1478756"/>
                <a:gd name="connsiteY2" fmla="*/ 235742 h 235742"/>
                <a:gd name="connsiteX3" fmla="*/ 0 w 1478756"/>
                <a:gd name="connsiteY3" fmla="*/ 128586 h 235742"/>
                <a:gd name="connsiteX4" fmla="*/ 0 w 1478756"/>
                <a:gd name="connsiteY4" fmla="*/ 16668 h 235742"/>
                <a:gd name="connsiteX0" fmla="*/ 0 w 1496615"/>
                <a:gd name="connsiteY0" fmla="*/ 16668 h 257173"/>
                <a:gd name="connsiteX1" fmla="*/ 1312069 w 1496615"/>
                <a:gd name="connsiteY1" fmla="*/ 0 h 257173"/>
                <a:gd name="connsiteX2" fmla="*/ 1496615 w 1496615"/>
                <a:gd name="connsiteY2" fmla="*/ 257173 h 257173"/>
                <a:gd name="connsiteX3" fmla="*/ 0 w 1496615"/>
                <a:gd name="connsiteY3" fmla="*/ 128586 h 257173"/>
                <a:gd name="connsiteX4" fmla="*/ 0 w 1496615"/>
                <a:gd name="connsiteY4" fmla="*/ 16668 h 257173"/>
                <a:gd name="connsiteX0" fmla="*/ 0 w 1485899"/>
                <a:gd name="connsiteY0" fmla="*/ 16668 h 276223"/>
                <a:gd name="connsiteX1" fmla="*/ 1312069 w 1485899"/>
                <a:gd name="connsiteY1" fmla="*/ 0 h 276223"/>
                <a:gd name="connsiteX2" fmla="*/ 1485899 w 1485899"/>
                <a:gd name="connsiteY2" fmla="*/ 276223 h 276223"/>
                <a:gd name="connsiteX3" fmla="*/ 0 w 1485899"/>
                <a:gd name="connsiteY3" fmla="*/ 128586 h 276223"/>
                <a:gd name="connsiteX4" fmla="*/ 0 w 1485899"/>
                <a:gd name="connsiteY4" fmla="*/ 16668 h 276223"/>
                <a:gd name="connsiteX0" fmla="*/ 0 w 1478755"/>
                <a:gd name="connsiteY0" fmla="*/ 16668 h 234551"/>
                <a:gd name="connsiteX1" fmla="*/ 1312069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16668 h 234551"/>
                <a:gd name="connsiteX1" fmla="*/ 1285875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38100 h 255983"/>
                <a:gd name="connsiteX1" fmla="*/ 1287065 w 1478755"/>
                <a:gd name="connsiteY1" fmla="*/ 0 h 255983"/>
                <a:gd name="connsiteX2" fmla="*/ 1478755 w 1478755"/>
                <a:gd name="connsiteY2" fmla="*/ 255983 h 255983"/>
                <a:gd name="connsiteX3" fmla="*/ 0 w 1478755"/>
                <a:gd name="connsiteY3" fmla="*/ 150018 h 255983"/>
                <a:gd name="connsiteX4" fmla="*/ 0 w 1478755"/>
                <a:gd name="connsiteY4" fmla="*/ 38100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242888 w 1721643"/>
                <a:gd name="connsiteY3" fmla="*/ 150018 h 255983"/>
                <a:gd name="connsiteX4" fmla="*/ 0 w 1721643"/>
                <a:gd name="connsiteY4" fmla="*/ 29766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478632 w 1721643"/>
                <a:gd name="connsiteY3" fmla="*/ 192880 h 255983"/>
                <a:gd name="connsiteX4" fmla="*/ 0 w 1721643"/>
                <a:gd name="connsiteY4" fmla="*/ 29766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84598 w 1827609"/>
                <a:gd name="connsiteY3" fmla="*/ 192880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603648 w 1827609"/>
                <a:gd name="connsiteY3" fmla="*/ 178592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96504 w 1827609"/>
                <a:gd name="connsiteY3" fmla="*/ 185736 h 255983"/>
                <a:gd name="connsiteX4" fmla="*/ 0 w 1827609"/>
                <a:gd name="connsiteY4" fmla="*/ 52388 h 255983"/>
                <a:gd name="connsiteX0" fmla="*/ 0 w 1843088"/>
                <a:gd name="connsiteY0" fmla="*/ 52388 h 300036"/>
                <a:gd name="connsiteX1" fmla="*/ 1635919 w 1843088"/>
                <a:gd name="connsiteY1" fmla="*/ 0 h 300036"/>
                <a:gd name="connsiteX2" fmla="*/ 1843088 w 1843088"/>
                <a:gd name="connsiteY2" fmla="*/ 300036 h 300036"/>
                <a:gd name="connsiteX3" fmla="*/ 596504 w 1843088"/>
                <a:gd name="connsiteY3" fmla="*/ 185736 h 300036"/>
                <a:gd name="connsiteX4" fmla="*/ 0 w 1843088"/>
                <a:gd name="connsiteY4" fmla="*/ 52388 h 300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3088" h="300036">
                  <a:moveTo>
                    <a:pt x="0" y="52388"/>
                  </a:moveTo>
                  <a:lnTo>
                    <a:pt x="1635919" y="0"/>
                  </a:lnTo>
                  <a:lnTo>
                    <a:pt x="1843088" y="300036"/>
                  </a:lnTo>
                  <a:lnTo>
                    <a:pt x="596504" y="185736"/>
                  </a:lnTo>
                  <a:lnTo>
                    <a:pt x="0" y="52388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16082EE3-9946-8E51-938F-F998BA04D20C}"/>
              </a:ext>
            </a:extLst>
          </p:cNvPr>
          <p:cNvSpPr/>
          <p:nvPr/>
        </p:nvSpPr>
        <p:spPr>
          <a:xfrm>
            <a:off x="6379899" y="2804826"/>
            <a:ext cx="1776795" cy="256885"/>
          </a:xfrm>
          <a:custGeom>
            <a:avLst/>
            <a:gdLst>
              <a:gd name="connsiteX0" fmla="*/ 0 w 1588294"/>
              <a:gd name="connsiteY0" fmla="*/ 0 h 157163"/>
              <a:gd name="connsiteX1" fmla="*/ 1588294 w 1588294"/>
              <a:gd name="connsiteY1" fmla="*/ 0 h 157163"/>
              <a:gd name="connsiteX2" fmla="*/ 1588294 w 1588294"/>
              <a:gd name="connsiteY2" fmla="*/ 157163 h 157163"/>
              <a:gd name="connsiteX3" fmla="*/ 0 w 1588294"/>
              <a:gd name="connsiteY3" fmla="*/ 157163 h 157163"/>
              <a:gd name="connsiteX4" fmla="*/ 0 w 1588294"/>
              <a:gd name="connsiteY4" fmla="*/ 0 h 157163"/>
              <a:gd name="connsiteX0" fmla="*/ 0 w 1588294"/>
              <a:gd name="connsiteY0" fmla="*/ 0 h 247650"/>
              <a:gd name="connsiteX1" fmla="*/ 1588294 w 1588294"/>
              <a:gd name="connsiteY1" fmla="*/ 0 h 247650"/>
              <a:gd name="connsiteX2" fmla="*/ 1588294 w 1588294"/>
              <a:gd name="connsiteY2" fmla="*/ 157163 h 247650"/>
              <a:gd name="connsiteX3" fmla="*/ 447675 w 1588294"/>
              <a:gd name="connsiteY3" fmla="*/ 247650 h 247650"/>
              <a:gd name="connsiteX4" fmla="*/ 0 w 1588294"/>
              <a:gd name="connsiteY4" fmla="*/ 0 h 247650"/>
              <a:gd name="connsiteX0" fmla="*/ 0 w 1764506"/>
              <a:gd name="connsiteY0" fmla="*/ 52387 h 247650"/>
              <a:gd name="connsiteX1" fmla="*/ 1764506 w 1764506"/>
              <a:gd name="connsiteY1" fmla="*/ 0 h 247650"/>
              <a:gd name="connsiteX2" fmla="*/ 1764506 w 1764506"/>
              <a:gd name="connsiteY2" fmla="*/ 157163 h 247650"/>
              <a:gd name="connsiteX3" fmla="*/ 623887 w 1764506"/>
              <a:gd name="connsiteY3" fmla="*/ 247650 h 247650"/>
              <a:gd name="connsiteX4" fmla="*/ 0 w 1764506"/>
              <a:gd name="connsiteY4" fmla="*/ 52387 h 247650"/>
              <a:gd name="connsiteX0" fmla="*/ 0 w 1764506"/>
              <a:gd name="connsiteY0" fmla="*/ 6668 h 201931"/>
              <a:gd name="connsiteX1" fmla="*/ 1700212 w 1764506"/>
              <a:gd name="connsiteY1" fmla="*/ 0 h 201931"/>
              <a:gd name="connsiteX2" fmla="*/ 1764506 w 1764506"/>
              <a:gd name="connsiteY2" fmla="*/ 111444 h 201931"/>
              <a:gd name="connsiteX3" fmla="*/ 623887 w 1764506"/>
              <a:gd name="connsiteY3" fmla="*/ 201931 h 201931"/>
              <a:gd name="connsiteX4" fmla="*/ 0 w 1764506"/>
              <a:gd name="connsiteY4" fmla="*/ 6668 h 201931"/>
              <a:gd name="connsiteX0" fmla="*/ 0 w 1831181"/>
              <a:gd name="connsiteY0" fmla="*/ 6668 h 201931"/>
              <a:gd name="connsiteX1" fmla="*/ 1700212 w 1831181"/>
              <a:gd name="connsiteY1" fmla="*/ 0 h 201931"/>
              <a:gd name="connsiteX2" fmla="*/ 1831181 w 1831181"/>
              <a:gd name="connsiteY2" fmla="*/ 182880 h 201931"/>
              <a:gd name="connsiteX3" fmla="*/ 623887 w 1831181"/>
              <a:gd name="connsiteY3" fmla="*/ 201931 h 201931"/>
              <a:gd name="connsiteX4" fmla="*/ 0 w 1831181"/>
              <a:gd name="connsiteY4" fmla="*/ 6668 h 201931"/>
              <a:gd name="connsiteX0" fmla="*/ 0 w 1831181"/>
              <a:gd name="connsiteY0" fmla="*/ 52387 h 247650"/>
              <a:gd name="connsiteX1" fmla="*/ 1707356 w 1831181"/>
              <a:gd name="connsiteY1" fmla="*/ 0 h 247650"/>
              <a:gd name="connsiteX2" fmla="*/ 1831181 w 1831181"/>
              <a:gd name="connsiteY2" fmla="*/ 228599 h 247650"/>
              <a:gd name="connsiteX3" fmla="*/ 623887 w 1831181"/>
              <a:gd name="connsiteY3" fmla="*/ 247650 h 247650"/>
              <a:gd name="connsiteX4" fmla="*/ 0 w 1831181"/>
              <a:gd name="connsiteY4" fmla="*/ 52387 h 247650"/>
              <a:gd name="connsiteX0" fmla="*/ 0 w 1835943"/>
              <a:gd name="connsiteY0" fmla="*/ 52387 h 269081"/>
              <a:gd name="connsiteX1" fmla="*/ 1707356 w 1835943"/>
              <a:gd name="connsiteY1" fmla="*/ 0 h 269081"/>
              <a:gd name="connsiteX2" fmla="*/ 1835943 w 1835943"/>
              <a:gd name="connsiteY2" fmla="*/ 269081 h 269081"/>
              <a:gd name="connsiteX3" fmla="*/ 623887 w 1835943"/>
              <a:gd name="connsiteY3" fmla="*/ 247650 h 269081"/>
              <a:gd name="connsiteX4" fmla="*/ 0 w 1835943"/>
              <a:gd name="connsiteY4" fmla="*/ 52387 h 269081"/>
              <a:gd name="connsiteX0" fmla="*/ 0 w 1835943"/>
              <a:gd name="connsiteY0" fmla="*/ 52387 h 269081"/>
              <a:gd name="connsiteX1" fmla="*/ 1707356 w 1835943"/>
              <a:gd name="connsiteY1" fmla="*/ 0 h 269081"/>
              <a:gd name="connsiteX2" fmla="*/ 1835943 w 1835943"/>
              <a:gd name="connsiteY2" fmla="*/ 269081 h 269081"/>
              <a:gd name="connsiteX3" fmla="*/ 623887 w 1835943"/>
              <a:gd name="connsiteY3" fmla="*/ 247650 h 269081"/>
              <a:gd name="connsiteX4" fmla="*/ 0 w 1835943"/>
              <a:gd name="connsiteY4" fmla="*/ 52387 h 269081"/>
              <a:gd name="connsiteX0" fmla="*/ 0 w 1840706"/>
              <a:gd name="connsiteY0" fmla="*/ 52387 h 266699"/>
              <a:gd name="connsiteX1" fmla="*/ 1707356 w 1840706"/>
              <a:gd name="connsiteY1" fmla="*/ 0 h 266699"/>
              <a:gd name="connsiteX2" fmla="*/ 1840706 w 1840706"/>
              <a:gd name="connsiteY2" fmla="*/ 266699 h 266699"/>
              <a:gd name="connsiteX3" fmla="*/ 623887 w 1840706"/>
              <a:gd name="connsiteY3" fmla="*/ 247650 h 266699"/>
              <a:gd name="connsiteX4" fmla="*/ 0 w 1840706"/>
              <a:gd name="connsiteY4" fmla="*/ 52387 h 266699"/>
              <a:gd name="connsiteX0" fmla="*/ 0 w 1847849"/>
              <a:gd name="connsiteY0" fmla="*/ 52387 h 269081"/>
              <a:gd name="connsiteX1" fmla="*/ 1707356 w 1847849"/>
              <a:gd name="connsiteY1" fmla="*/ 0 h 269081"/>
              <a:gd name="connsiteX2" fmla="*/ 1847849 w 1847849"/>
              <a:gd name="connsiteY2" fmla="*/ 269081 h 269081"/>
              <a:gd name="connsiteX3" fmla="*/ 623887 w 1847849"/>
              <a:gd name="connsiteY3" fmla="*/ 247650 h 269081"/>
              <a:gd name="connsiteX4" fmla="*/ 0 w 1847849"/>
              <a:gd name="connsiteY4" fmla="*/ 52387 h 269081"/>
              <a:gd name="connsiteX0" fmla="*/ 0 w 1900237"/>
              <a:gd name="connsiteY0" fmla="*/ 52387 h 352425"/>
              <a:gd name="connsiteX1" fmla="*/ 1707356 w 1900237"/>
              <a:gd name="connsiteY1" fmla="*/ 0 h 352425"/>
              <a:gd name="connsiteX2" fmla="*/ 1900237 w 1900237"/>
              <a:gd name="connsiteY2" fmla="*/ 352425 h 352425"/>
              <a:gd name="connsiteX3" fmla="*/ 623887 w 1900237"/>
              <a:gd name="connsiteY3" fmla="*/ 247650 h 352425"/>
              <a:gd name="connsiteX4" fmla="*/ 0 w 1900237"/>
              <a:gd name="connsiteY4" fmla="*/ 52387 h 352425"/>
              <a:gd name="connsiteX0" fmla="*/ 0 w 1897856"/>
              <a:gd name="connsiteY0" fmla="*/ 52387 h 371475"/>
              <a:gd name="connsiteX1" fmla="*/ 1707356 w 1897856"/>
              <a:gd name="connsiteY1" fmla="*/ 0 h 371475"/>
              <a:gd name="connsiteX2" fmla="*/ 1897856 w 1897856"/>
              <a:gd name="connsiteY2" fmla="*/ 371475 h 371475"/>
              <a:gd name="connsiteX3" fmla="*/ 623887 w 1897856"/>
              <a:gd name="connsiteY3" fmla="*/ 247650 h 371475"/>
              <a:gd name="connsiteX4" fmla="*/ 0 w 1897856"/>
              <a:gd name="connsiteY4" fmla="*/ 52387 h 371475"/>
              <a:gd name="connsiteX0" fmla="*/ 0 w 1895475"/>
              <a:gd name="connsiteY0" fmla="*/ 52387 h 371475"/>
              <a:gd name="connsiteX1" fmla="*/ 1707356 w 1895475"/>
              <a:gd name="connsiteY1" fmla="*/ 0 h 371475"/>
              <a:gd name="connsiteX2" fmla="*/ 1895475 w 1895475"/>
              <a:gd name="connsiteY2" fmla="*/ 371475 h 371475"/>
              <a:gd name="connsiteX3" fmla="*/ 623887 w 1895475"/>
              <a:gd name="connsiteY3" fmla="*/ 247650 h 371475"/>
              <a:gd name="connsiteX4" fmla="*/ 0 w 1895475"/>
              <a:gd name="connsiteY4" fmla="*/ 52387 h 371475"/>
              <a:gd name="connsiteX0" fmla="*/ 0 w 1881188"/>
              <a:gd name="connsiteY0" fmla="*/ 47624 h 371475"/>
              <a:gd name="connsiteX1" fmla="*/ 1693069 w 1881188"/>
              <a:gd name="connsiteY1" fmla="*/ 0 h 371475"/>
              <a:gd name="connsiteX2" fmla="*/ 1881188 w 1881188"/>
              <a:gd name="connsiteY2" fmla="*/ 371475 h 371475"/>
              <a:gd name="connsiteX3" fmla="*/ 609600 w 1881188"/>
              <a:gd name="connsiteY3" fmla="*/ 247650 h 371475"/>
              <a:gd name="connsiteX4" fmla="*/ 0 w 1881188"/>
              <a:gd name="connsiteY4" fmla="*/ 47624 h 371475"/>
              <a:gd name="connsiteX0" fmla="*/ 0 w 1852613"/>
              <a:gd name="connsiteY0" fmla="*/ 42862 h 371475"/>
              <a:gd name="connsiteX1" fmla="*/ 1664494 w 1852613"/>
              <a:gd name="connsiteY1" fmla="*/ 0 h 371475"/>
              <a:gd name="connsiteX2" fmla="*/ 1852613 w 1852613"/>
              <a:gd name="connsiteY2" fmla="*/ 371475 h 371475"/>
              <a:gd name="connsiteX3" fmla="*/ 581025 w 1852613"/>
              <a:gd name="connsiteY3" fmla="*/ 247650 h 371475"/>
              <a:gd name="connsiteX4" fmla="*/ 0 w 1852613"/>
              <a:gd name="connsiteY4" fmla="*/ 42862 h 371475"/>
              <a:gd name="connsiteX0" fmla="*/ 0 w 1797845"/>
              <a:gd name="connsiteY0" fmla="*/ 54768 h 371475"/>
              <a:gd name="connsiteX1" fmla="*/ 1609726 w 1797845"/>
              <a:gd name="connsiteY1" fmla="*/ 0 h 371475"/>
              <a:gd name="connsiteX2" fmla="*/ 1797845 w 1797845"/>
              <a:gd name="connsiteY2" fmla="*/ 371475 h 371475"/>
              <a:gd name="connsiteX3" fmla="*/ 526257 w 1797845"/>
              <a:gd name="connsiteY3" fmla="*/ 247650 h 371475"/>
              <a:gd name="connsiteX4" fmla="*/ 0 w 1797845"/>
              <a:gd name="connsiteY4" fmla="*/ 54768 h 371475"/>
              <a:gd name="connsiteX0" fmla="*/ 0 w 1809751"/>
              <a:gd name="connsiteY0" fmla="*/ 54768 h 371475"/>
              <a:gd name="connsiteX1" fmla="*/ 1621632 w 1809751"/>
              <a:gd name="connsiteY1" fmla="*/ 0 h 371475"/>
              <a:gd name="connsiteX2" fmla="*/ 1809751 w 1809751"/>
              <a:gd name="connsiteY2" fmla="*/ 371475 h 371475"/>
              <a:gd name="connsiteX3" fmla="*/ 538163 w 1809751"/>
              <a:gd name="connsiteY3" fmla="*/ 247650 h 371475"/>
              <a:gd name="connsiteX4" fmla="*/ 0 w 1809751"/>
              <a:gd name="connsiteY4" fmla="*/ 54768 h 371475"/>
              <a:gd name="connsiteX0" fmla="*/ 0 w 1819276"/>
              <a:gd name="connsiteY0" fmla="*/ 54768 h 371475"/>
              <a:gd name="connsiteX1" fmla="*/ 1631157 w 1819276"/>
              <a:gd name="connsiteY1" fmla="*/ 0 h 371475"/>
              <a:gd name="connsiteX2" fmla="*/ 1819276 w 1819276"/>
              <a:gd name="connsiteY2" fmla="*/ 371475 h 371475"/>
              <a:gd name="connsiteX3" fmla="*/ 547688 w 1819276"/>
              <a:gd name="connsiteY3" fmla="*/ 247650 h 371475"/>
              <a:gd name="connsiteX4" fmla="*/ 0 w 1819276"/>
              <a:gd name="connsiteY4" fmla="*/ 54768 h 371475"/>
              <a:gd name="connsiteX0" fmla="*/ 0 w 1840707"/>
              <a:gd name="connsiteY0" fmla="*/ 54768 h 371475"/>
              <a:gd name="connsiteX1" fmla="*/ 1652588 w 1840707"/>
              <a:gd name="connsiteY1" fmla="*/ 0 h 371475"/>
              <a:gd name="connsiteX2" fmla="*/ 1840707 w 1840707"/>
              <a:gd name="connsiteY2" fmla="*/ 371475 h 371475"/>
              <a:gd name="connsiteX3" fmla="*/ 569119 w 1840707"/>
              <a:gd name="connsiteY3" fmla="*/ 247650 h 371475"/>
              <a:gd name="connsiteX4" fmla="*/ 0 w 1840707"/>
              <a:gd name="connsiteY4" fmla="*/ 54768 h 371475"/>
              <a:gd name="connsiteX0" fmla="*/ 0 w 1852614"/>
              <a:gd name="connsiteY0" fmla="*/ 42862 h 371475"/>
              <a:gd name="connsiteX1" fmla="*/ 1664495 w 1852614"/>
              <a:gd name="connsiteY1" fmla="*/ 0 h 371475"/>
              <a:gd name="connsiteX2" fmla="*/ 1852614 w 1852614"/>
              <a:gd name="connsiteY2" fmla="*/ 371475 h 371475"/>
              <a:gd name="connsiteX3" fmla="*/ 581026 w 1852614"/>
              <a:gd name="connsiteY3" fmla="*/ 247650 h 371475"/>
              <a:gd name="connsiteX4" fmla="*/ 0 w 1852614"/>
              <a:gd name="connsiteY4" fmla="*/ 42862 h 371475"/>
              <a:gd name="connsiteX0" fmla="*/ 0 w 1864520"/>
              <a:gd name="connsiteY0" fmla="*/ 47625 h 371475"/>
              <a:gd name="connsiteX1" fmla="*/ 1676401 w 1864520"/>
              <a:gd name="connsiteY1" fmla="*/ 0 h 371475"/>
              <a:gd name="connsiteX2" fmla="*/ 1864520 w 1864520"/>
              <a:gd name="connsiteY2" fmla="*/ 371475 h 371475"/>
              <a:gd name="connsiteX3" fmla="*/ 592932 w 1864520"/>
              <a:gd name="connsiteY3" fmla="*/ 247650 h 371475"/>
              <a:gd name="connsiteX4" fmla="*/ 0 w 1864520"/>
              <a:gd name="connsiteY4" fmla="*/ 47625 h 371475"/>
              <a:gd name="connsiteX0" fmla="*/ 0 w 1852614"/>
              <a:gd name="connsiteY0" fmla="*/ 47625 h 371475"/>
              <a:gd name="connsiteX1" fmla="*/ 1664495 w 1852614"/>
              <a:gd name="connsiteY1" fmla="*/ 0 h 371475"/>
              <a:gd name="connsiteX2" fmla="*/ 1852614 w 1852614"/>
              <a:gd name="connsiteY2" fmla="*/ 371475 h 371475"/>
              <a:gd name="connsiteX3" fmla="*/ 581026 w 1852614"/>
              <a:gd name="connsiteY3" fmla="*/ 247650 h 371475"/>
              <a:gd name="connsiteX4" fmla="*/ 0 w 1852614"/>
              <a:gd name="connsiteY4" fmla="*/ 47625 h 371475"/>
              <a:gd name="connsiteX0" fmla="*/ 0 w 1859758"/>
              <a:gd name="connsiteY0" fmla="*/ 54769 h 371475"/>
              <a:gd name="connsiteX1" fmla="*/ 1671639 w 1859758"/>
              <a:gd name="connsiteY1" fmla="*/ 0 h 371475"/>
              <a:gd name="connsiteX2" fmla="*/ 1859758 w 1859758"/>
              <a:gd name="connsiteY2" fmla="*/ 371475 h 371475"/>
              <a:gd name="connsiteX3" fmla="*/ 588170 w 1859758"/>
              <a:gd name="connsiteY3" fmla="*/ 247650 h 371475"/>
              <a:gd name="connsiteX4" fmla="*/ 0 w 1859758"/>
              <a:gd name="connsiteY4" fmla="*/ 54769 h 371475"/>
              <a:gd name="connsiteX0" fmla="*/ 0 w 1862139"/>
              <a:gd name="connsiteY0" fmla="*/ 50007 h 371475"/>
              <a:gd name="connsiteX1" fmla="*/ 1674020 w 1862139"/>
              <a:gd name="connsiteY1" fmla="*/ 0 h 371475"/>
              <a:gd name="connsiteX2" fmla="*/ 1862139 w 1862139"/>
              <a:gd name="connsiteY2" fmla="*/ 371475 h 371475"/>
              <a:gd name="connsiteX3" fmla="*/ 590551 w 1862139"/>
              <a:gd name="connsiteY3" fmla="*/ 247650 h 371475"/>
              <a:gd name="connsiteX4" fmla="*/ 0 w 1862139"/>
              <a:gd name="connsiteY4" fmla="*/ 50007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2139" h="371475">
                <a:moveTo>
                  <a:pt x="0" y="50007"/>
                </a:moveTo>
                <a:lnTo>
                  <a:pt x="1674020" y="0"/>
                </a:lnTo>
                <a:lnTo>
                  <a:pt x="1862139" y="371475"/>
                </a:lnTo>
                <a:lnTo>
                  <a:pt x="590551" y="247650"/>
                </a:lnTo>
                <a:lnTo>
                  <a:pt x="0" y="500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299D8DE1-2ADE-BE91-AB99-BE783C3262AE}"/>
              </a:ext>
            </a:extLst>
          </p:cNvPr>
          <p:cNvGrpSpPr/>
          <p:nvPr/>
        </p:nvGrpSpPr>
        <p:grpSpPr>
          <a:xfrm>
            <a:off x="654879" y="641007"/>
            <a:ext cx="7954760" cy="2994831"/>
            <a:chOff x="654878" y="641006"/>
            <a:chExt cx="7954760" cy="2994830"/>
          </a:xfrm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9FCD556D-C17C-52B5-4826-32108021FB51}"/>
                </a:ext>
              </a:extLst>
            </p:cNvPr>
            <p:cNvSpPr/>
            <p:nvPr/>
          </p:nvSpPr>
          <p:spPr>
            <a:xfrm>
              <a:off x="654878" y="641006"/>
              <a:ext cx="7954760" cy="2506636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chemeClr val="accent3"/>
              </a:solidFill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9" name="Organigramme : Fusion 8">
              <a:extLst>
                <a:ext uri="{FF2B5EF4-FFF2-40B4-BE49-F238E27FC236}">
                  <a16:creationId xmlns:a16="http://schemas.microsoft.com/office/drawing/2014/main" id="{D560FA49-A8F4-6549-9C6A-992D5BF6B885}"/>
                </a:ext>
              </a:extLst>
            </p:cNvPr>
            <p:cNvSpPr/>
            <p:nvPr/>
          </p:nvSpPr>
          <p:spPr>
            <a:xfrm>
              <a:off x="6445177" y="3147642"/>
              <a:ext cx="2043944" cy="488194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5000 w 10000"/>
                <a:gd name="connsiteY2" fmla="*/ 10000 h 10000"/>
                <a:gd name="connsiteX3" fmla="*/ 0 w 10000"/>
                <a:gd name="connsiteY3" fmla="*/ 0 h 10000"/>
                <a:gd name="connsiteX0" fmla="*/ 0 w 16318"/>
                <a:gd name="connsiteY0" fmla="*/ 0 h 11462"/>
                <a:gd name="connsiteX1" fmla="*/ 10000 w 16318"/>
                <a:gd name="connsiteY1" fmla="*/ 0 h 11462"/>
                <a:gd name="connsiteX2" fmla="*/ 16318 w 16318"/>
                <a:gd name="connsiteY2" fmla="*/ 11462 h 11462"/>
                <a:gd name="connsiteX3" fmla="*/ 0 w 16318"/>
                <a:gd name="connsiteY3" fmla="*/ 0 h 11462"/>
                <a:gd name="connsiteX0" fmla="*/ 0 w 34070"/>
                <a:gd name="connsiteY0" fmla="*/ 77 h 11462"/>
                <a:gd name="connsiteX1" fmla="*/ 27752 w 34070"/>
                <a:gd name="connsiteY1" fmla="*/ 0 h 11462"/>
                <a:gd name="connsiteX2" fmla="*/ 34070 w 34070"/>
                <a:gd name="connsiteY2" fmla="*/ 11462 h 11462"/>
                <a:gd name="connsiteX3" fmla="*/ 0 w 34070"/>
                <a:gd name="connsiteY3" fmla="*/ 77 h 11462"/>
                <a:gd name="connsiteX0" fmla="*/ 0 w 34621"/>
                <a:gd name="connsiteY0" fmla="*/ 0 h 11525"/>
                <a:gd name="connsiteX1" fmla="*/ 28303 w 34621"/>
                <a:gd name="connsiteY1" fmla="*/ 63 h 11525"/>
                <a:gd name="connsiteX2" fmla="*/ 34621 w 34621"/>
                <a:gd name="connsiteY2" fmla="*/ 11525 h 11525"/>
                <a:gd name="connsiteX3" fmla="*/ 0 w 34621"/>
                <a:gd name="connsiteY3" fmla="*/ 0 h 11525"/>
                <a:gd name="connsiteX0" fmla="*/ 0 w 34988"/>
                <a:gd name="connsiteY0" fmla="*/ 105 h 11462"/>
                <a:gd name="connsiteX1" fmla="*/ 28670 w 34988"/>
                <a:gd name="connsiteY1" fmla="*/ 0 h 11462"/>
                <a:gd name="connsiteX2" fmla="*/ 34988 w 34988"/>
                <a:gd name="connsiteY2" fmla="*/ 11462 h 11462"/>
                <a:gd name="connsiteX3" fmla="*/ 0 w 34988"/>
                <a:gd name="connsiteY3" fmla="*/ 105 h 11462"/>
                <a:gd name="connsiteX0" fmla="*/ 0 w 35049"/>
                <a:gd name="connsiteY0" fmla="*/ 21 h 11462"/>
                <a:gd name="connsiteX1" fmla="*/ 28731 w 35049"/>
                <a:gd name="connsiteY1" fmla="*/ 0 h 11462"/>
                <a:gd name="connsiteX2" fmla="*/ 35049 w 35049"/>
                <a:gd name="connsiteY2" fmla="*/ 11462 h 11462"/>
                <a:gd name="connsiteX3" fmla="*/ 0 w 35049"/>
                <a:gd name="connsiteY3" fmla="*/ 21 h 1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049" h="11462">
                  <a:moveTo>
                    <a:pt x="0" y="21"/>
                  </a:moveTo>
                  <a:lnTo>
                    <a:pt x="28731" y="0"/>
                  </a:lnTo>
                  <a:lnTo>
                    <a:pt x="35049" y="11462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52551BDE-68AE-44A5-A500-EBC951A97FBD}"/>
                </a:ext>
              </a:extLst>
            </p:cNvPr>
            <p:cNvSpPr/>
            <p:nvPr/>
          </p:nvSpPr>
          <p:spPr>
            <a:xfrm>
              <a:off x="6374607" y="3049192"/>
              <a:ext cx="1843088" cy="300036"/>
            </a:xfrm>
            <a:custGeom>
              <a:avLst/>
              <a:gdLst>
                <a:gd name="connsiteX0" fmla="*/ 0 w 1365647"/>
                <a:gd name="connsiteY0" fmla="*/ 0 h 111918"/>
                <a:gd name="connsiteX1" fmla="*/ 1365647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365647"/>
                <a:gd name="connsiteY0" fmla="*/ 0 h 111918"/>
                <a:gd name="connsiteX1" fmla="*/ 1295400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478756"/>
                <a:gd name="connsiteY0" fmla="*/ 0 h 219074"/>
                <a:gd name="connsiteX1" fmla="*/ 1295400 w 1478756"/>
                <a:gd name="connsiteY1" fmla="*/ 0 h 219074"/>
                <a:gd name="connsiteX2" fmla="*/ 1478756 w 1478756"/>
                <a:gd name="connsiteY2" fmla="*/ 219074 h 219074"/>
                <a:gd name="connsiteX3" fmla="*/ 0 w 1478756"/>
                <a:gd name="connsiteY3" fmla="*/ 111918 h 219074"/>
                <a:gd name="connsiteX4" fmla="*/ 0 w 1478756"/>
                <a:gd name="connsiteY4" fmla="*/ 0 h 219074"/>
                <a:gd name="connsiteX0" fmla="*/ 0 w 1478756"/>
                <a:gd name="connsiteY0" fmla="*/ 16668 h 235742"/>
                <a:gd name="connsiteX1" fmla="*/ 1312069 w 1478756"/>
                <a:gd name="connsiteY1" fmla="*/ 0 h 235742"/>
                <a:gd name="connsiteX2" fmla="*/ 1478756 w 1478756"/>
                <a:gd name="connsiteY2" fmla="*/ 235742 h 235742"/>
                <a:gd name="connsiteX3" fmla="*/ 0 w 1478756"/>
                <a:gd name="connsiteY3" fmla="*/ 128586 h 235742"/>
                <a:gd name="connsiteX4" fmla="*/ 0 w 1478756"/>
                <a:gd name="connsiteY4" fmla="*/ 16668 h 235742"/>
                <a:gd name="connsiteX0" fmla="*/ 0 w 1496615"/>
                <a:gd name="connsiteY0" fmla="*/ 16668 h 257173"/>
                <a:gd name="connsiteX1" fmla="*/ 1312069 w 1496615"/>
                <a:gd name="connsiteY1" fmla="*/ 0 h 257173"/>
                <a:gd name="connsiteX2" fmla="*/ 1496615 w 1496615"/>
                <a:gd name="connsiteY2" fmla="*/ 257173 h 257173"/>
                <a:gd name="connsiteX3" fmla="*/ 0 w 1496615"/>
                <a:gd name="connsiteY3" fmla="*/ 128586 h 257173"/>
                <a:gd name="connsiteX4" fmla="*/ 0 w 1496615"/>
                <a:gd name="connsiteY4" fmla="*/ 16668 h 257173"/>
                <a:gd name="connsiteX0" fmla="*/ 0 w 1485899"/>
                <a:gd name="connsiteY0" fmla="*/ 16668 h 276223"/>
                <a:gd name="connsiteX1" fmla="*/ 1312069 w 1485899"/>
                <a:gd name="connsiteY1" fmla="*/ 0 h 276223"/>
                <a:gd name="connsiteX2" fmla="*/ 1485899 w 1485899"/>
                <a:gd name="connsiteY2" fmla="*/ 276223 h 276223"/>
                <a:gd name="connsiteX3" fmla="*/ 0 w 1485899"/>
                <a:gd name="connsiteY3" fmla="*/ 128586 h 276223"/>
                <a:gd name="connsiteX4" fmla="*/ 0 w 1485899"/>
                <a:gd name="connsiteY4" fmla="*/ 16668 h 276223"/>
                <a:gd name="connsiteX0" fmla="*/ 0 w 1478755"/>
                <a:gd name="connsiteY0" fmla="*/ 16668 h 234551"/>
                <a:gd name="connsiteX1" fmla="*/ 1312069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16668 h 234551"/>
                <a:gd name="connsiteX1" fmla="*/ 1285875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38100 h 255983"/>
                <a:gd name="connsiteX1" fmla="*/ 1287065 w 1478755"/>
                <a:gd name="connsiteY1" fmla="*/ 0 h 255983"/>
                <a:gd name="connsiteX2" fmla="*/ 1478755 w 1478755"/>
                <a:gd name="connsiteY2" fmla="*/ 255983 h 255983"/>
                <a:gd name="connsiteX3" fmla="*/ 0 w 1478755"/>
                <a:gd name="connsiteY3" fmla="*/ 150018 h 255983"/>
                <a:gd name="connsiteX4" fmla="*/ 0 w 1478755"/>
                <a:gd name="connsiteY4" fmla="*/ 38100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242888 w 1721643"/>
                <a:gd name="connsiteY3" fmla="*/ 150018 h 255983"/>
                <a:gd name="connsiteX4" fmla="*/ 0 w 1721643"/>
                <a:gd name="connsiteY4" fmla="*/ 29766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478632 w 1721643"/>
                <a:gd name="connsiteY3" fmla="*/ 192880 h 255983"/>
                <a:gd name="connsiteX4" fmla="*/ 0 w 1721643"/>
                <a:gd name="connsiteY4" fmla="*/ 29766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84598 w 1827609"/>
                <a:gd name="connsiteY3" fmla="*/ 192880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603648 w 1827609"/>
                <a:gd name="connsiteY3" fmla="*/ 178592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96504 w 1827609"/>
                <a:gd name="connsiteY3" fmla="*/ 185736 h 255983"/>
                <a:gd name="connsiteX4" fmla="*/ 0 w 1827609"/>
                <a:gd name="connsiteY4" fmla="*/ 52388 h 255983"/>
                <a:gd name="connsiteX0" fmla="*/ 0 w 1843088"/>
                <a:gd name="connsiteY0" fmla="*/ 52388 h 300036"/>
                <a:gd name="connsiteX1" fmla="*/ 1635919 w 1843088"/>
                <a:gd name="connsiteY1" fmla="*/ 0 h 300036"/>
                <a:gd name="connsiteX2" fmla="*/ 1843088 w 1843088"/>
                <a:gd name="connsiteY2" fmla="*/ 300036 h 300036"/>
                <a:gd name="connsiteX3" fmla="*/ 596504 w 1843088"/>
                <a:gd name="connsiteY3" fmla="*/ 185736 h 300036"/>
                <a:gd name="connsiteX4" fmla="*/ 0 w 1843088"/>
                <a:gd name="connsiteY4" fmla="*/ 52388 h 300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3088" h="300036">
                  <a:moveTo>
                    <a:pt x="0" y="52388"/>
                  </a:moveTo>
                  <a:lnTo>
                    <a:pt x="1635919" y="0"/>
                  </a:lnTo>
                  <a:lnTo>
                    <a:pt x="1843088" y="300036"/>
                  </a:lnTo>
                  <a:lnTo>
                    <a:pt x="596504" y="185736"/>
                  </a:lnTo>
                  <a:lnTo>
                    <a:pt x="0" y="52388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A4DE1C89-790C-4357-D8C7-F6FF36A97413}"/>
              </a:ext>
            </a:extLst>
          </p:cNvPr>
          <p:cNvSpPr txBox="1"/>
          <p:nvPr/>
        </p:nvSpPr>
        <p:spPr>
          <a:xfrm>
            <a:off x="620300" y="975365"/>
            <a:ext cx="7989339" cy="1835027"/>
          </a:xfrm>
          <a:prstGeom prst="rect">
            <a:avLst/>
          </a:prstGeom>
          <a:noFill/>
        </p:spPr>
        <p:txBody>
          <a:bodyPr wrap="square" lIns="360000" tIns="360000" rIns="360000" bIns="360000" rtlCol="0" anchor="ctr" anchorCtr="0">
            <a:spAutoFit/>
          </a:bodyPr>
          <a:lstStyle/>
          <a:p>
            <a:r>
              <a:rPr lang="fr-CH" sz="2400" dirty="0">
                <a:solidFill>
                  <a:schemeClr val="accent3"/>
                </a:solidFill>
                <a:latin typeface="Aptos Narrow" panose="020B0004020202020204" pitchFamily="34" charset="0"/>
              </a:rPr>
              <a:t>«</a:t>
            </a:r>
            <a:r>
              <a:rPr lang="fr-FR" sz="2400" dirty="0">
                <a:solidFill>
                  <a:schemeClr val="accent3"/>
                </a:solidFill>
                <a:latin typeface="Aptos Narrow" panose="020B0004020202020204" pitchFamily="34" charset="0"/>
              </a:rPr>
              <a:t>J'aimerais faire un apprentissage, mais je ne trouve rien. J'ai postulé à plusieurs endroits, et je n'ai pas eu de réponse. Je commence à perdre espoir, j'ai besoin d'aide.»</a:t>
            </a:r>
            <a:endParaRPr lang="fr-CH" sz="2400" dirty="0">
              <a:solidFill>
                <a:schemeClr val="accent3"/>
              </a:solidFill>
              <a:latin typeface="Aptos Narrow" panose="020B0004020202020204" pitchFamily="34" charset="0"/>
            </a:endParaRPr>
          </a:p>
        </p:txBody>
      </p:sp>
      <p:pic>
        <p:nvPicPr>
          <p:cNvPr id="21" name="Image 20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667ABD68-1BD1-B836-58E8-8D795E2400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3529" y="4413652"/>
            <a:ext cx="1050915" cy="688300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79C9F825-AE54-3426-A689-55D9F1A5487C}"/>
              </a:ext>
            </a:extLst>
          </p:cNvPr>
          <p:cNvSpPr txBox="1"/>
          <p:nvPr/>
        </p:nvSpPr>
        <p:spPr>
          <a:xfrm>
            <a:off x="464227" y="4079162"/>
            <a:ext cx="8220784" cy="80310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Tu te poses toutes sortes de questions... </a:t>
            </a:r>
          </a:p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mais où en parler ?</a:t>
            </a:r>
            <a:endParaRPr lang="fr-CH" sz="3200" b="1" kern="1100" dirty="0">
              <a:solidFill>
                <a:schemeClr val="accent3"/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769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E6E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2BB6B5-2A14-4EBC-F43F-D20335D23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C22EB8C8-D0FE-123D-BB0D-16BB43B53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6799" y="164508"/>
            <a:ext cx="1045971" cy="685063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96D65119-B061-1D06-9CBE-397EA97C08B2}"/>
              </a:ext>
            </a:extLst>
          </p:cNvPr>
          <p:cNvSpPr txBox="1"/>
          <p:nvPr/>
        </p:nvSpPr>
        <p:spPr>
          <a:xfrm>
            <a:off x="414046" y="766371"/>
            <a:ext cx="8428204" cy="872357"/>
          </a:xfrm>
          <a:prstGeom prst="rect">
            <a:avLst/>
          </a:prstGeom>
          <a:noFill/>
        </p:spPr>
        <p:txBody>
          <a:bodyPr wrap="square" lIns="68580" tIns="34291" rIns="68580" bIns="34291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Il est important de ne pas rester </a:t>
            </a:r>
            <a:r>
              <a:rPr lang="fr-FR" sz="3200" b="1" kern="1100" dirty="0" err="1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seul·e</a:t>
            </a: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 et d’en parler avec </a:t>
            </a:r>
            <a:r>
              <a:rPr lang="fr-FR" sz="3200" b="1" kern="1100" dirty="0" err="1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un·e</a:t>
            </a: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 adulte de confiance</a:t>
            </a:r>
            <a:endParaRPr lang="fr-CH" sz="3200" b="1" kern="1100" dirty="0">
              <a:solidFill>
                <a:schemeClr val="accent3"/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74307C-83D0-ACBD-8B5E-D0625B1F1A3C}"/>
              </a:ext>
            </a:extLst>
          </p:cNvPr>
          <p:cNvSpPr/>
          <p:nvPr/>
        </p:nvSpPr>
        <p:spPr>
          <a:xfrm>
            <a:off x="414046" y="1679198"/>
            <a:ext cx="74419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 err="1">
                <a:solidFill>
                  <a:schemeClr val="tx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b="1" dirty="0">
                <a:solidFill>
                  <a:schemeClr val="tx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proche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tes parents,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autre membre de ta famille,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moniteur·ice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E1EA89-86DF-C5BA-B767-70F0838B72A9}"/>
              </a:ext>
            </a:extLst>
          </p:cNvPr>
          <p:cNvSpPr/>
          <p:nvPr/>
        </p:nvSpPr>
        <p:spPr>
          <a:xfrm>
            <a:off x="414048" y="3540466"/>
            <a:ext cx="74419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>
                <a:solidFill>
                  <a:schemeClr val="tx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Sur ciao.ch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tu peux poser ta question à des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professionnel·le·s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de manière anonyme et gratuite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FB407-4AFC-0CC1-F0BC-C684427C8B2B}"/>
              </a:ext>
            </a:extLst>
          </p:cNvPr>
          <p:cNvSpPr/>
          <p:nvPr/>
        </p:nvSpPr>
        <p:spPr>
          <a:xfrm>
            <a:off x="414046" y="2609832"/>
            <a:ext cx="744195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>
                <a:solidFill>
                  <a:schemeClr val="tx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Dans ton école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prof,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le·la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médiateur·ice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, l’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infirmier·ère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…</a:t>
            </a:r>
            <a:endParaRPr lang="fr-CH" sz="2600" dirty="0">
              <a:solidFill>
                <a:schemeClr val="accent3"/>
              </a:solidFill>
              <a:latin typeface="Aptos Narrow" panose="020B0004020202020204" pitchFamily="34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947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E6E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497A4F-F5EA-618B-E8B8-6AAD4C911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art, dessin humoristique, illustration&#10;&#10;Le contenu généré par l’IA peut être incorrect.">
            <a:extLst>
              <a:ext uri="{FF2B5EF4-FFF2-40B4-BE49-F238E27FC236}">
                <a16:creationId xmlns:a16="http://schemas.microsoft.com/office/drawing/2014/main" id="{CEF91928-E67F-CE2A-4629-526B5C3BC8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832" y="2731924"/>
            <a:ext cx="3125585" cy="2344188"/>
          </a:xfrm>
          <a:prstGeom prst="rect">
            <a:avLst/>
          </a:prstGeom>
        </p:spPr>
      </p:pic>
      <p:pic>
        <p:nvPicPr>
          <p:cNvPr id="7" name="Image 6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9CC6A215-02A2-428C-ED17-2804702E32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6799" y="164508"/>
            <a:ext cx="1045971" cy="685063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ADB66484-6053-A16C-7F27-4F28F36E8235}"/>
              </a:ext>
            </a:extLst>
          </p:cNvPr>
          <p:cNvSpPr txBox="1"/>
          <p:nvPr/>
        </p:nvSpPr>
        <p:spPr>
          <a:xfrm>
            <a:off x="414046" y="770549"/>
            <a:ext cx="8428204" cy="540150"/>
          </a:xfrm>
          <a:prstGeom prst="rect">
            <a:avLst/>
          </a:prstGeom>
          <a:noFill/>
        </p:spPr>
        <p:txBody>
          <a:bodyPr wrap="square" lIns="68580" tIns="34291" rIns="68580" bIns="34291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600" b="1" dirty="0">
                <a:solidFill>
                  <a:schemeClr val="tx1">
                    <a:lumMod val="75000"/>
                  </a:schemeClr>
                </a:solidFill>
                <a:latin typeface="Aptos ExtraBold" panose="020B0004020202020204" pitchFamily="34" charset="0"/>
                <a:ea typeface="Roboto Slab" pitchFamily="2" charset="0"/>
              </a:rPr>
              <a:t>Sur ciao.ch tu trouveras : </a:t>
            </a:r>
            <a:endParaRPr lang="fr-CH" sz="3600" b="1" dirty="0">
              <a:solidFill>
                <a:schemeClr val="tx1">
                  <a:lumMod val="75000"/>
                </a:schemeClr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8DFD56-3C18-0DA2-BDF1-CDDBDC8F9CB0}"/>
              </a:ext>
            </a:extLst>
          </p:cNvPr>
          <p:cNvSpPr/>
          <p:nvPr/>
        </p:nvSpPr>
        <p:spPr>
          <a:xfrm>
            <a:off x="414046" y="1478948"/>
            <a:ext cx="67251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Une réponse complète à ta question dans un délai de 48h, 100% gratuite et anonyme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4E40DB-2D62-C6D1-99BC-EFC127D01237}"/>
              </a:ext>
            </a:extLst>
          </p:cNvPr>
          <p:cNvSpPr/>
          <p:nvPr/>
        </p:nvSpPr>
        <p:spPr>
          <a:xfrm>
            <a:off x="414046" y="3639140"/>
            <a:ext cx="6725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 espace d’échange entre jeunes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31A2E6D-C0A9-7C32-3A40-CBB0A434BF93}"/>
              </a:ext>
            </a:extLst>
          </p:cNvPr>
          <p:cNvSpPr/>
          <p:nvPr/>
        </p:nvSpPr>
        <p:spPr>
          <a:xfrm>
            <a:off x="414045" y="2559044"/>
            <a:ext cx="64830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 accès à des informations et aux questions d’autres jeunes</a:t>
            </a:r>
            <a:r>
              <a:rPr lang="fr-CH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19616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ssociation romande CIAO">
      <a:dk1>
        <a:srgbClr val="0E609F"/>
      </a:dk1>
      <a:lt1>
        <a:srgbClr val="FBEDD9"/>
      </a:lt1>
      <a:dk2>
        <a:srgbClr val="312783"/>
      </a:dk2>
      <a:lt2>
        <a:srgbClr val="D7D6E6"/>
      </a:lt2>
      <a:accent1>
        <a:srgbClr val="FA914B"/>
      </a:accent1>
      <a:accent2>
        <a:srgbClr val="99C1C6"/>
      </a:accent2>
      <a:accent3>
        <a:srgbClr val="06263B"/>
      </a:accent3>
      <a:accent4>
        <a:srgbClr val="D6533B"/>
      </a:accent4>
      <a:accent5>
        <a:srgbClr val="F7D1C7"/>
      </a:accent5>
      <a:accent6>
        <a:srgbClr val="8175AE"/>
      </a:accent6>
      <a:hlink>
        <a:srgbClr val="FFFFFF"/>
      </a:hlink>
      <a:folHlink>
        <a:srgbClr val="374249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 ciao.ch" id="{79D845D5-624E-476C-8CCA-618ABB1D86C9}" vid="{A76BB167-5923-419C-BE4F-67E368CCD4BE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 ciao.ch" id="{79D845D5-624E-476C-8CCA-618ABB1D86C9}" vid="{C04ADCF1-1E7F-45A6-B0B3-00CE2A9FAC1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FD492C5BF755449117A4C6EEB06DDB" ma:contentTypeVersion="18" ma:contentTypeDescription="Crée un document." ma:contentTypeScope="" ma:versionID="f05237354aeaa2c03fa5bcdefabf683b">
  <xsd:schema xmlns:xsd="http://www.w3.org/2001/XMLSchema" xmlns:xs="http://www.w3.org/2001/XMLSchema" xmlns:p="http://schemas.microsoft.com/office/2006/metadata/properties" xmlns:ns2="96edb2b0-da95-464b-a117-3e2b04fce6aa" xmlns:ns3="594f44d1-48ca-435a-a89f-2403d455c641" targetNamespace="http://schemas.microsoft.com/office/2006/metadata/properties" ma:root="true" ma:fieldsID="ddc4086fd5c458a6189dbb793b874ff4" ns2:_="" ns3:_="">
    <xsd:import namespace="96edb2b0-da95-464b-a117-3e2b04fce6aa"/>
    <xsd:import namespace="594f44d1-48ca-435a-a89f-2403d455c6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db2b0-da95-464b-a117-3e2b04fce6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516aa825-6487-42d8-9e0e-ba58ccc497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4f44d1-48ca-435a-a89f-2403d455c64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78bf9ae-722e-49da-846b-7d4d0b8eb4ea}" ma:internalName="TaxCatchAll" ma:showField="CatchAllData" ma:web="594f44d1-48ca-435a-a89f-2403d455c6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94f44d1-48ca-435a-a89f-2403d455c641" xsi:nil="true"/>
    <lcf76f155ced4ddcb4097134ff3c332f xmlns="96edb2b0-da95-464b-a117-3e2b04fce6a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DDD56C9-CA9A-4D1A-B6D7-A3AC8F1A3D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db2b0-da95-464b-a117-3e2b04fce6aa"/>
    <ds:schemaRef ds:uri="594f44d1-48ca-435a-a89f-2403d455c6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A2730E-DD16-443B-B919-4E7BD6535D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19A81E-D238-45BF-9740-7599E721D36F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96edb2b0-da95-464b-a117-3e2b04fce6aa"/>
    <ds:schemaRef ds:uri="http://purl.org/dc/dcmitype/"/>
    <ds:schemaRef ds:uri="http://schemas.microsoft.com/office/infopath/2007/PartnerControls"/>
    <ds:schemaRef ds:uri="594f44d1-48ca-435a-a89f-2403d455c64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ciao.ch</Template>
  <TotalTime>202</TotalTime>
  <Words>176</Words>
  <Application>Microsoft Office PowerPoint</Application>
  <PresentationFormat>Affichage à l'écran (16:9)</PresentationFormat>
  <Paragraphs>13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1" baseType="lpstr">
      <vt:lpstr>Aptos</vt:lpstr>
      <vt:lpstr>Aptos Display</vt:lpstr>
      <vt:lpstr>Aptos ExtraBold</vt:lpstr>
      <vt:lpstr>Aptos Narrow</vt:lpstr>
      <vt:lpstr>Arial</vt:lpstr>
      <vt:lpstr>Calibri</vt:lpstr>
      <vt:lpstr>Thème Office</vt:lpstr>
      <vt:lpstr>Conception personnalisée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Mélanie Rufi</dc:creator>
  <cp:lastModifiedBy>Mélanie Rufi</cp:lastModifiedBy>
  <cp:revision>1</cp:revision>
  <cp:lastPrinted>2024-02-06T13:05:26Z</cp:lastPrinted>
  <dcterms:created xsi:type="dcterms:W3CDTF">2025-08-05T12:57:13Z</dcterms:created>
  <dcterms:modified xsi:type="dcterms:W3CDTF">2025-08-28T08:18:29Z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0x0101006EFD492C5BF755449117A4C6EEB06DDB</vt:lpwstr>
  </property>
  <property fmtid="{D5CDD505-2E9C-101B-9397-08002B2CF9AE}" pid="3" name="MediaServiceImageTags">
    <vt:lpwstr/>
  </property>
</Properties>
</file>