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759" r:id="rId5"/>
  </p:sldMasterIdLst>
  <p:notesMasterIdLst>
    <p:notesMasterId r:id="rId9"/>
  </p:notesMasterIdLst>
  <p:handoutMasterIdLst>
    <p:handoutMasterId r:id="rId10"/>
  </p:handoutMasterIdLst>
  <p:sldIdLst>
    <p:sldId id="529" r:id="rId6"/>
    <p:sldId id="546" r:id="rId7"/>
    <p:sldId id="545" r:id="rId8"/>
  </p:sldIdLst>
  <p:sldSz cx="9144000" cy="5143500" type="screen16x9"/>
  <p:notesSz cx="6792913" cy="9925050"/>
  <p:defaultText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sans titre" id="{22D26D8E-9029-49F1-BFBD-CF838838D4FD}">
          <p14:sldIdLst>
            <p14:sldId id="529"/>
            <p14:sldId id="546"/>
            <p14:sldId id="545"/>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1620" userDrawn="1">
          <p15:clr>
            <a:srgbClr val="A4A3A4"/>
          </p15:clr>
        </p15:guide>
        <p15:guide id="4" pos="2880" userDrawn="1">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amul Islam" initials="AI" lastIdx="1" clrIdx="0">
    <p:extLst>
      <p:ext uri="{19B8F6BF-5375-455C-9EA6-DF929625EA0E}">
        <p15:presenceInfo xmlns:p15="http://schemas.microsoft.com/office/powerpoint/2012/main" userId="Anamul Isla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FBF6"/>
    <a:srgbClr val="FFFFFF"/>
    <a:srgbClr val="F2F2F2"/>
    <a:srgbClr val="FBE7E1"/>
    <a:srgbClr val="FDF1ED"/>
    <a:srgbClr val="D7D6E6"/>
    <a:srgbClr val="B3D1F4"/>
    <a:srgbClr val="FFD7CD"/>
    <a:srgbClr val="D6E6E8"/>
    <a:srgbClr val="99C1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E18A8B-B7F1-414D-8915-6AFBE59C2573}" v="3" dt="2025-08-28T08:13:16.8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108" y="1644"/>
      </p:cViewPr>
      <p:guideLst>
        <p:guide orient="horz" pos="2160"/>
        <p:guide pos="3840"/>
        <p:guide orient="horz" pos="162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3126"/>
        <p:guide pos="214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élanie Rufi" userId="ffcf2ff9-fbe0-43a4-8339-9bbf385c3daf" providerId="ADAL" clId="{4A806359-5ACB-40E1-A0CA-FA4F06088C2E}"/>
    <pc:docChg chg="undo custSel addSld delSld modSld sldOrd modMainMaster modSection modNotesMaster">
      <pc:chgData name="Mélanie Rufi" userId="ffcf2ff9-fbe0-43a4-8339-9bbf385c3daf" providerId="ADAL" clId="{4A806359-5ACB-40E1-A0CA-FA4F06088C2E}" dt="2025-08-07T13:05:50.152" v="341" actId="1076"/>
      <pc:docMkLst>
        <pc:docMk/>
      </pc:docMkLst>
      <pc:sldChg chg="modSp del">
        <pc:chgData name="Mélanie Rufi" userId="ffcf2ff9-fbe0-43a4-8339-9bbf385c3daf" providerId="ADAL" clId="{4A806359-5ACB-40E1-A0CA-FA4F06088C2E}" dt="2025-08-06T09:39:02.302" v="304" actId="47"/>
        <pc:sldMkLst>
          <pc:docMk/>
          <pc:sldMk cId="3149652532" sldId="405"/>
        </pc:sldMkLst>
      </pc:sldChg>
      <pc:sldChg chg="modSp del modNotes">
        <pc:chgData name="Mélanie Rufi" userId="ffcf2ff9-fbe0-43a4-8339-9bbf385c3daf" providerId="ADAL" clId="{4A806359-5ACB-40E1-A0CA-FA4F06088C2E}" dt="2025-08-06T09:39:02.302" v="304" actId="47"/>
        <pc:sldMkLst>
          <pc:docMk/>
          <pc:sldMk cId="1099732103" sldId="501"/>
        </pc:sldMkLst>
      </pc:sldChg>
      <pc:sldChg chg="modSp del">
        <pc:chgData name="Mélanie Rufi" userId="ffcf2ff9-fbe0-43a4-8339-9bbf385c3daf" providerId="ADAL" clId="{4A806359-5ACB-40E1-A0CA-FA4F06088C2E}" dt="2025-08-06T09:39:02.302" v="304" actId="47"/>
        <pc:sldMkLst>
          <pc:docMk/>
          <pc:sldMk cId="4031187481" sldId="524"/>
        </pc:sldMkLst>
      </pc:sldChg>
      <pc:sldChg chg="modSp del">
        <pc:chgData name="Mélanie Rufi" userId="ffcf2ff9-fbe0-43a4-8339-9bbf385c3daf" providerId="ADAL" clId="{4A806359-5ACB-40E1-A0CA-FA4F06088C2E}" dt="2025-08-06T09:39:02.302" v="304" actId="47"/>
        <pc:sldMkLst>
          <pc:docMk/>
          <pc:sldMk cId="835302044" sldId="525"/>
        </pc:sldMkLst>
      </pc:sldChg>
      <pc:sldChg chg="modSp del">
        <pc:chgData name="Mélanie Rufi" userId="ffcf2ff9-fbe0-43a4-8339-9bbf385c3daf" providerId="ADAL" clId="{4A806359-5ACB-40E1-A0CA-FA4F06088C2E}" dt="2025-08-06T09:39:02.302" v="304" actId="47"/>
        <pc:sldMkLst>
          <pc:docMk/>
          <pc:sldMk cId="569474324" sldId="526"/>
        </pc:sldMkLst>
      </pc:sldChg>
      <pc:sldChg chg="modSp del">
        <pc:chgData name="Mélanie Rufi" userId="ffcf2ff9-fbe0-43a4-8339-9bbf385c3daf" providerId="ADAL" clId="{4A806359-5ACB-40E1-A0CA-FA4F06088C2E}" dt="2025-08-06T09:39:02.302" v="304" actId="47"/>
        <pc:sldMkLst>
          <pc:docMk/>
          <pc:sldMk cId="2116002858" sldId="527"/>
        </pc:sldMkLst>
      </pc:sldChg>
      <pc:sldChg chg="modSp del modNotes">
        <pc:chgData name="Mélanie Rufi" userId="ffcf2ff9-fbe0-43a4-8339-9bbf385c3daf" providerId="ADAL" clId="{4A806359-5ACB-40E1-A0CA-FA4F06088C2E}" dt="2025-08-06T09:39:02.302" v="304" actId="47"/>
        <pc:sldMkLst>
          <pc:docMk/>
          <pc:sldMk cId="1036277680" sldId="528"/>
        </pc:sldMkLst>
      </pc:sldChg>
      <pc:sldChg chg="addSp delSp modSp mod ord modNotes">
        <pc:chgData name="Mélanie Rufi" userId="ffcf2ff9-fbe0-43a4-8339-9bbf385c3daf" providerId="ADAL" clId="{4A806359-5ACB-40E1-A0CA-FA4F06088C2E}" dt="2025-08-06T09:42:08.392" v="310" actId="1076"/>
        <pc:sldMkLst>
          <pc:docMk/>
          <pc:sldMk cId="1860769866" sldId="529"/>
        </pc:sldMkLst>
        <pc:spChg chg="add mod">
          <ac:chgData name="Mélanie Rufi" userId="ffcf2ff9-fbe0-43a4-8339-9bbf385c3daf" providerId="ADAL" clId="{4A806359-5ACB-40E1-A0CA-FA4F06088C2E}" dt="2025-08-06T08:54:10.348" v="276"/>
          <ac:spMkLst>
            <pc:docMk/>
            <pc:sldMk cId="1860769866" sldId="529"/>
            <ac:spMk id="2" creationId="{52551BDE-68AE-44A5-A500-EBC951A97FBD}"/>
          </ac:spMkLst>
        </pc:spChg>
        <pc:spChg chg="mod topLvl">
          <ac:chgData name="Mélanie Rufi" userId="ffcf2ff9-fbe0-43a4-8339-9bbf385c3daf" providerId="ADAL" clId="{4A806359-5ACB-40E1-A0CA-FA4F06088C2E}" dt="2025-08-06T08:54:10.348" v="276"/>
          <ac:spMkLst>
            <pc:docMk/>
            <pc:sldMk cId="1860769866" sldId="529"/>
            <ac:spMk id="7" creationId="{9FCD556D-C17C-52B5-4826-32108021FB51}"/>
          </ac:spMkLst>
        </pc:spChg>
        <pc:spChg chg="mod topLvl">
          <ac:chgData name="Mélanie Rufi" userId="ffcf2ff9-fbe0-43a4-8339-9bbf385c3daf" providerId="ADAL" clId="{4A806359-5ACB-40E1-A0CA-FA4F06088C2E}" dt="2025-08-06T08:54:10.348" v="276"/>
          <ac:spMkLst>
            <pc:docMk/>
            <pc:sldMk cId="1860769866" sldId="529"/>
            <ac:spMk id="9" creationId="{D560FA49-A8F4-6549-9C6A-992D5BF6B885}"/>
          </ac:spMkLst>
        </pc:spChg>
        <pc:spChg chg="mod">
          <ac:chgData name="Mélanie Rufi" userId="ffcf2ff9-fbe0-43a4-8339-9bbf385c3daf" providerId="ADAL" clId="{4A806359-5ACB-40E1-A0CA-FA4F06088C2E}" dt="2025-08-06T08:54:10.348" v="276"/>
          <ac:spMkLst>
            <pc:docMk/>
            <pc:sldMk cId="1860769866" sldId="529"/>
            <ac:spMk id="16" creationId="{F15FE3A0-FD3A-BE90-FB71-2509859B64C0}"/>
          </ac:spMkLst>
        </pc:spChg>
        <pc:spChg chg="mod">
          <ac:chgData name="Mélanie Rufi" userId="ffcf2ff9-fbe0-43a4-8339-9bbf385c3daf" providerId="ADAL" clId="{4A806359-5ACB-40E1-A0CA-FA4F06088C2E}" dt="2025-08-06T08:54:10.348" v="276"/>
          <ac:spMkLst>
            <pc:docMk/>
            <pc:sldMk cId="1860769866" sldId="529"/>
            <ac:spMk id="17" creationId="{A372F63B-C511-DBD2-B238-010EDA5C812E}"/>
          </ac:spMkLst>
        </pc:spChg>
        <pc:spChg chg="mod">
          <ac:chgData name="Mélanie Rufi" userId="ffcf2ff9-fbe0-43a4-8339-9bbf385c3daf" providerId="ADAL" clId="{4A806359-5ACB-40E1-A0CA-FA4F06088C2E}" dt="2025-08-06T08:54:10.348" v="276"/>
          <ac:spMkLst>
            <pc:docMk/>
            <pc:sldMk cId="1860769866" sldId="529"/>
            <ac:spMk id="18" creationId="{8F2C2CB0-B061-A8BA-1B49-28FA4794203B}"/>
          </ac:spMkLst>
        </pc:spChg>
        <pc:spChg chg="mod">
          <ac:chgData name="Mélanie Rufi" userId="ffcf2ff9-fbe0-43a4-8339-9bbf385c3daf" providerId="ADAL" clId="{4A806359-5ACB-40E1-A0CA-FA4F06088C2E}" dt="2025-08-06T08:54:10.348" v="276"/>
          <ac:spMkLst>
            <pc:docMk/>
            <pc:sldMk cId="1860769866" sldId="529"/>
            <ac:spMk id="20" creationId="{A4DE1C89-790C-4357-D8C7-F6FF36A97413}"/>
          </ac:spMkLst>
        </pc:spChg>
        <pc:spChg chg="mod topLvl">
          <ac:chgData name="Mélanie Rufi" userId="ffcf2ff9-fbe0-43a4-8339-9bbf385c3daf" providerId="ADAL" clId="{4A806359-5ACB-40E1-A0CA-FA4F06088C2E}" dt="2025-08-06T08:54:10.348" v="276"/>
          <ac:spMkLst>
            <pc:docMk/>
            <pc:sldMk cId="1860769866" sldId="529"/>
            <ac:spMk id="23" creationId="{16082EE3-9946-8E51-938F-F998BA04D20C}"/>
          </ac:spMkLst>
        </pc:spChg>
        <pc:spChg chg="mod">
          <ac:chgData name="Mélanie Rufi" userId="ffcf2ff9-fbe0-43a4-8339-9bbf385c3daf" providerId="ADAL" clId="{4A806359-5ACB-40E1-A0CA-FA4F06088C2E}" dt="2025-08-06T09:42:08.392" v="310" actId="1076"/>
          <ac:spMkLst>
            <pc:docMk/>
            <pc:sldMk cId="1860769866" sldId="529"/>
            <ac:spMk id="34" creationId="{200DE8AD-1043-D3D3-0569-E848492F5269}"/>
          </ac:spMkLst>
        </pc:spChg>
        <pc:grpChg chg="add mod ord">
          <ac:chgData name="Mélanie Rufi" userId="ffcf2ff9-fbe0-43a4-8339-9bbf385c3daf" providerId="ADAL" clId="{4A806359-5ACB-40E1-A0CA-FA4F06088C2E}" dt="2025-08-06T07:46:55.163" v="121" actId="1076"/>
          <ac:grpSpMkLst>
            <pc:docMk/>
            <pc:sldMk cId="1860769866" sldId="529"/>
            <ac:grpSpMk id="14" creationId="{299D8DE1-2ADE-BE91-AB99-BE783C3262AE}"/>
          </ac:grpSpMkLst>
        </pc:grpChg>
        <pc:grpChg chg="add mod ord">
          <ac:chgData name="Mélanie Rufi" userId="ffcf2ff9-fbe0-43a4-8339-9bbf385c3daf" providerId="ADAL" clId="{4A806359-5ACB-40E1-A0CA-FA4F06088C2E}" dt="2025-08-06T07:44:51.513" v="103" actId="167"/>
          <ac:grpSpMkLst>
            <pc:docMk/>
            <pc:sldMk cId="1860769866" sldId="529"/>
            <ac:grpSpMk id="15" creationId="{942B8994-D90F-9339-22F4-63C3C38DE8F0}"/>
          </ac:grpSpMkLst>
        </pc:grpChg>
        <pc:picChg chg="add mod ord">
          <ac:chgData name="Mélanie Rufi" userId="ffcf2ff9-fbe0-43a4-8339-9bbf385c3daf" providerId="ADAL" clId="{4A806359-5ACB-40E1-A0CA-FA4F06088C2E}" dt="2025-08-06T08:54:10.348" v="276"/>
          <ac:picMkLst>
            <pc:docMk/>
            <pc:sldMk cId="1860769866" sldId="529"/>
            <ac:picMk id="21" creationId="{667ABD68-1BD1-B836-58E8-8D795E240047}"/>
          </ac:picMkLst>
        </pc:picChg>
      </pc:sldChg>
      <pc:sldChg chg="modSp del">
        <pc:chgData name="Mélanie Rufi" userId="ffcf2ff9-fbe0-43a4-8339-9bbf385c3daf" providerId="ADAL" clId="{4A806359-5ACB-40E1-A0CA-FA4F06088C2E}" dt="2025-08-06T09:39:02.302" v="304" actId="47"/>
        <pc:sldMkLst>
          <pc:docMk/>
          <pc:sldMk cId="2015573907" sldId="531"/>
        </pc:sldMkLst>
      </pc:sldChg>
      <pc:sldChg chg="modSp del">
        <pc:chgData name="Mélanie Rufi" userId="ffcf2ff9-fbe0-43a4-8339-9bbf385c3daf" providerId="ADAL" clId="{4A806359-5ACB-40E1-A0CA-FA4F06088C2E}" dt="2025-08-06T09:39:02.302" v="304" actId="47"/>
        <pc:sldMkLst>
          <pc:docMk/>
          <pc:sldMk cId="1980799794" sldId="534"/>
        </pc:sldMkLst>
      </pc:sldChg>
      <pc:sldChg chg="modSp del">
        <pc:chgData name="Mélanie Rufi" userId="ffcf2ff9-fbe0-43a4-8339-9bbf385c3daf" providerId="ADAL" clId="{4A806359-5ACB-40E1-A0CA-FA4F06088C2E}" dt="2025-08-06T09:39:02.302" v="304" actId="47"/>
        <pc:sldMkLst>
          <pc:docMk/>
          <pc:sldMk cId="2048828638" sldId="536"/>
        </pc:sldMkLst>
      </pc:sldChg>
      <pc:sldChg chg="modSp del">
        <pc:chgData name="Mélanie Rufi" userId="ffcf2ff9-fbe0-43a4-8339-9bbf385c3daf" providerId="ADAL" clId="{4A806359-5ACB-40E1-A0CA-FA4F06088C2E}" dt="2025-08-06T09:39:02.302" v="304" actId="47"/>
        <pc:sldMkLst>
          <pc:docMk/>
          <pc:sldMk cId="1597788845" sldId="537"/>
        </pc:sldMkLst>
      </pc:sldChg>
      <pc:sldChg chg="modSp del">
        <pc:chgData name="Mélanie Rufi" userId="ffcf2ff9-fbe0-43a4-8339-9bbf385c3daf" providerId="ADAL" clId="{4A806359-5ACB-40E1-A0CA-FA4F06088C2E}" dt="2025-08-06T09:39:02.302" v="304" actId="47"/>
        <pc:sldMkLst>
          <pc:docMk/>
          <pc:sldMk cId="1219806341" sldId="540"/>
        </pc:sldMkLst>
      </pc:sldChg>
      <pc:sldChg chg="modSp del">
        <pc:chgData name="Mélanie Rufi" userId="ffcf2ff9-fbe0-43a4-8339-9bbf385c3daf" providerId="ADAL" clId="{4A806359-5ACB-40E1-A0CA-FA4F06088C2E}" dt="2025-08-06T09:39:02.302" v="304" actId="47"/>
        <pc:sldMkLst>
          <pc:docMk/>
          <pc:sldMk cId="2245463883" sldId="542"/>
        </pc:sldMkLst>
      </pc:sldChg>
      <pc:sldChg chg="modSp del mod">
        <pc:chgData name="Mélanie Rufi" userId="ffcf2ff9-fbe0-43a4-8339-9bbf385c3daf" providerId="ADAL" clId="{4A806359-5ACB-40E1-A0CA-FA4F06088C2E}" dt="2025-08-06T09:39:02.302" v="304" actId="47"/>
        <pc:sldMkLst>
          <pc:docMk/>
          <pc:sldMk cId="1295142572" sldId="543"/>
        </pc:sldMkLst>
      </pc:sldChg>
      <pc:sldChg chg="modSp del">
        <pc:chgData name="Mélanie Rufi" userId="ffcf2ff9-fbe0-43a4-8339-9bbf385c3daf" providerId="ADAL" clId="{4A806359-5ACB-40E1-A0CA-FA4F06088C2E}" dt="2025-08-06T09:33:42.394" v="278" actId="47"/>
        <pc:sldMkLst>
          <pc:docMk/>
          <pc:sldMk cId="3669802301" sldId="544"/>
        </pc:sldMkLst>
      </pc:sldChg>
      <pc:sldChg chg="addSp delSp modSp add mod ord">
        <pc:chgData name="Mélanie Rufi" userId="ffcf2ff9-fbe0-43a4-8339-9bbf385c3daf" providerId="ADAL" clId="{4A806359-5ACB-40E1-A0CA-FA4F06088C2E}" dt="2025-08-07T13:00:23.726" v="317" actId="207"/>
        <pc:sldMkLst>
          <pc:docMk/>
          <pc:sldMk cId="3421961643" sldId="545"/>
        </pc:sldMkLst>
        <pc:spChg chg="add mod">
          <ac:chgData name="Mélanie Rufi" userId="ffcf2ff9-fbe0-43a4-8339-9bbf385c3daf" providerId="ADAL" clId="{4A806359-5ACB-40E1-A0CA-FA4F06088C2E}" dt="2025-08-06T09:34:45.064" v="280" actId="1076"/>
          <ac:spMkLst>
            <pc:docMk/>
            <pc:sldMk cId="3421961643" sldId="545"/>
            <ac:spMk id="2" creationId="{E4DC7908-D12A-4EB1-265C-91CDFD71A1E8}"/>
          </ac:spMkLst>
        </pc:spChg>
        <pc:spChg chg="add mod">
          <ac:chgData name="Mélanie Rufi" userId="ffcf2ff9-fbe0-43a4-8339-9bbf385c3daf" providerId="ADAL" clId="{4A806359-5ACB-40E1-A0CA-FA4F06088C2E}" dt="2025-08-06T09:34:45.064" v="280" actId="1076"/>
          <ac:spMkLst>
            <pc:docMk/>
            <pc:sldMk cId="3421961643" sldId="545"/>
            <ac:spMk id="5" creationId="{A5FB956B-3543-4F01-94AE-E159DB69B11F}"/>
          </ac:spMkLst>
        </pc:spChg>
        <pc:spChg chg="mod">
          <ac:chgData name="Mélanie Rufi" userId="ffcf2ff9-fbe0-43a4-8339-9bbf385c3daf" providerId="ADAL" clId="{4A806359-5ACB-40E1-A0CA-FA4F06088C2E}" dt="2025-08-07T13:00:23.726" v="317" actId="207"/>
          <ac:spMkLst>
            <pc:docMk/>
            <pc:sldMk cId="3421961643" sldId="545"/>
            <ac:spMk id="12" creationId="{4500E444-D6F0-4092-8D56-8B0F88424E52}"/>
          </ac:spMkLst>
        </pc:spChg>
        <pc:spChg chg="mod">
          <ac:chgData name="Mélanie Rufi" userId="ffcf2ff9-fbe0-43a4-8339-9bbf385c3daf" providerId="ADAL" clId="{4A806359-5ACB-40E1-A0CA-FA4F06088C2E}" dt="2025-08-06T09:34:45.064" v="280" actId="1076"/>
          <ac:spMkLst>
            <pc:docMk/>
            <pc:sldMk cId="3421961643" sldId="545"/>
            <ac:spMk id="18" creationId="{551614FE-33EB-49D0-95CF-8690C448F7DF}"/>
          </ac:spMkLst>
        </pc:spChg>
        <pc:picChg chg="add mod ord">
          <ac:chgData name="Mélanie Rufi" userId="ffcf2ff9-fbe0-43a4-8339-9bbf385c3daf" providerId="ADAL" clId="{4A806359-5ACB-40E1-A0CA-FA4F06088C2E}" dt="2025-08-06T08:54:10.348" v="276"/>
          <ac:picMkLst>
            <pc:docMk/>
            <pc:sldMk cId="3421961643" sldId="545"/>
            <ac:picMk id="7" creationId="{9CC6A215-02A2-428C-ED17-2804702E3241}"/>
          </ac:picMkLst>
        </pc:picChg>
      </pc:sldChg>
      <pc:sldChg chg="addSp delSp modSp add mod ord modNotes">
        <pc:chgData name="Mélanie Rufi" userId="ffcf2ff9-fbe0-43a4-8339-9bbf385c3daf" providerId="ADAL" clId="{4A806359-5ACB-40E1-A0CA-FA4F06088C2E}" dt="2025-08-07T13:00:17.303" v="316" actId="207"/>
        <pc:sldMkLst>
          <pc:docMk/>
          <pc:sldMk cId="1861947686" sldId="546"/>
        </pc:sldMkLst>
        <pc:spChg chg="mod">
          <ac:chgData name="Mélanie Rufi" userId="ffcf2ff9-fbe0-43a4-8339-9bbf385c3daf" providerId="ADAL" clId="{4A806359-5ACB-40E1-A0CA-FA4F06088C2E}" dt="2025-08-07T13:00:17.303" v="316" actId="207"/>
          <ac:spMkLst>
            <pc:docMk/>
            <pc:sldMk cId="1861947686" sldId="546"/>
            <ac:spMk id="2" creationId="{BEB0BDD1-0E28-E188-3389-8B0B68AD2658}"/>
          </ac:spMkLst>
        </pc:spChg>
        <pc:spChg chg="mod">
          <ac:chgData name="Mélanie Rufi" userId="ffcf2ff9-fbe0-43a4-8339-9bbf385c3daf" providerId="ADAL" clId="{4A806359-5ACB-40E1-A0CA-FA4F06088C2E}" dt="2025-08-07T13:00:10.607" v="315" actId="207"/>
          <ac:spMkLst>
            <pc:docMk/>
            <pc:sldMk cId="1861947686" sldId="546"/>
            <ac:spMk id="5" creationId="{15DEE149-C309-992E-4CA2-B1410BEFFF25}"/>
          </ac:spMkLst>
        </pc:spChg>
        <pc:spChg chg="mod">
          <ac:chgData name="Mélanie Rufi" userId="ffcf2ff9-fbe0-43a4-8339-9bbf385c3daf" providerId="ADAL" clId="{4A806359-5ACB-40E1-A0CA-FA4F06088C2E}" dt="2025-08-06T08:54:10.348" v="276"/>
          <ac:spMkLst>
            <pc:docMk/>
            <pc:sldMk cId="1861947686" sldId="546"/>
            <ac:spMk id="12" creationId="{EB578B16-4784-A0D7-DCCE-7529B223FEE8}"/>
          </ac:spMkLst>
        </pc:spChg>
        <pc:spChg chg="mod">
          <ac:chgData name="Mélanie Rufi" userId="ffcf2ff9-fbe0-43a4-8339-9bbf385c3daf" providerId="ADAL" clId="{4A806359-5ACB-40E1-A0CA-FA4F06088C2E}" dt="2025-08-07T12:59:58.507" v="313" actId="207"/>
          <ac:spMkLst>
            <pc:docMk/>
            <pc:sldMk cId="1861947686" sldId="546"/>
            <ac:spMk id="18" creationId="{4DDE9B25-D506-AC9B-52AB-B73522EC82E9}"/>
          </ac:spMkLst>
        </pc:spChg>
        <pc:picChg chg="add mod">
          <ac:chgData name="Mélanie Rufi" userId="ffcf2ff9-fbe0-43a4-8339-9bbf385c3daf" providerId="ADAL" clId="{4A806359-5ACB-40E1-A0CA-FA4F06088C2E}" dt="2025-08-06T08:54:10.348" v="276"/>
          <ac:picMkLst>
            <pc:docMk/>
            <pc:sldMk cId="1861947686" sldId="546"/>
            <ac:picMk id="4" creationId="{C22EB8C8-D0FE-123D-BB0D-16BB43B535D7}"/>
          </ac:picMkLst>
        </pc:picChg>
      </pc:sldChg>
      <pc:sldChg chg="addSp delSp modSp add mod setBg">
        <pc:chgData name="Mélanie Rufi" userId="ffcf2ff9-fbe0-43a4-8339-9bbf385c3daf" providerId="ADAL" clId="{4A806359-5ACB-40E1-A0CA-FA4F06088C2E}" dt="2025-08-07T13:03:59.509" v="321" actId="1076"/>
        <pc:sldMkLst>
          <pc:docMk/>
          <pc:sldMk cId="1387460495" sldId="547"/>
        </pc:sldMkLst>
      </pc:sldChg>
      <pc:sldChg chg="modSp add mod setBg">
        <pc:chgData name="Mélanie Rufi" userId="ffcf2ff9-fbe0-43a4-8339-9bbf385c3daf" providerId="ADAL" clId="{4A806359-5ACB-40E1-A0CA-FA4F06088C2E}" dt="2025-08-06T09:38:25.709" v="300" actId="207"/>
        <pc:sldMkLst>
          <pc:docMk/>
          <pc:sldMk cId="3962885054" sldId="548"/>
        </pc:sldMkLst>
      </pc:sldChg>
      <pc:sldChg chg="addSp delSp modSp add mod setBg">
        <pc:chgData name="Mélanie Rufi" userId="ffcf2ff9-fbe0-43a4-8339-9bbf385c3daf" providerId="ADAL" clId="{4A806359-5ACB-40E1-A0CA-FA4F06088C2E}" dt="2025-08-07T13:05:50.152" v="341" actId="1076"/>
        <pc:sldMkLst>
          <pc:docMk/>
          <pc:sldMk cId="111306658" sldId="549"/>
        </pc:sldMkLst>
      </pc:sldChg>
      <pc:sldMasterChg chg="modSldLayout">
        <pc:chgData name="Mélanie Rufi" userId="ffcf2ff9-fbe0-43a4-8339-9bbf385c3daf" providerId="ADAL" clId="{4A806359-5ACB-40E1-A0CA-FA4F06088C2E}" dt="2025-08-06T08:54:10.348" v="276"/>
        <pc:sldMasterMkLst>
          <pc:docMk/>
          <pc:sldMasterMk cId="1804289383" sldId="2147483648"/>
        </pc:sldMasterMkLst>
        <pc:sldLayoutChg chg="modSp">
          <pc:chgData name="Mélanie Rufi" userId="ffcf2ff9-fbe0-43a4-8339-9bbf385c3daf" providerId="ADAL" clId="{4A806359-5ACB-40E1-A0CA-FA4F06088C2E}" dt="2025-08-06T08:54:10.348" v="276"/>
          <pc:sldLayoutMkLst>
            <pc:docMk/>
            <pc:sldMasterMk cId="1804289383" sldId="2147483648"/>
            <pc:sldLayoutMk cId="1850952926" sldId="2147483669"/>
          </pc:sldLayoutMkLst>
          <pc:spChg chg="mod">
            <ac:chgData name="Mélanie Rufi" userId="ffcf2ff9-fbe0-43a4-8339-9bbf385c3daf" providerId="ADAL" clId="{4A806359-5ACB-40E1-A0CA-FA4F06088C2E}" dt="2025-08-06T08:54:10.348" v="276"/>
            <ac:spMkLst>
              <pc:docMk/>
              <pc:sldMasterMk cId="1804289383" sldId="2147483648"/>
              <pc:sldLayoutMk cId="1850952926" sldId="2147483669"/>
              <ac:spMk id="6" creationId="{34BE3CBC-6CE0-4118-BD31-BD1D441AE939}"/>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604263370" sldId="2147483672"/>
          </pc:sldLayoutMkLst>
          <pc:spChg chg="mod">
            <ac:chgData name="Mélanie Rufi" userId="ffcf2ff9-fbe0-43a4-8339-9bbf385c3daf" providerId="ADAL" clId="{4A806359-5ACB-40E1-A0CA-FA4F06088C2E}" dt="2025-08-06T08:54:10.348" v="276"/>
            <ac:spMkLst>
              <pc:docMk/>
              <pc:sldMasterMk cId="1804289383" sldId="2147483648"/>
              <pc:sldLayoutMk cId="604263370" sldId="2147483672"/>
              <ac:spMk id="5" creationId="{C5F19779-1C1C-4080-8912-D0B099C77D65}"/>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1145815322" sldId="2147483704"/>
          </pc:sldLayoutMkLst>
          <pc:spChg chg="mod">
            <ac:chgData name="Mélanie Rufi" userId="ffcf2ff9-fbe0-43a4-8339-9bbf385c3daf" providerId="ADAL" clId="{4A806359-5ACB-40E1-A0CA-FA4F06088C2E}" dt="2025-08-06T08:54:10.348" v="276"/>
            <ac:spMkLst>
              <pc:docMk/>
              <pc:sldMasterMk cId="1804289383" sldId="2147483648"/>
              <pc:sldLayoutMk cId="1145815322" sldId="2147483704"/>
              <ac:spMk id="4" creationId="{B76F2B5A-D404-47EA-84E9-BADE420AE142}"/>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3109917921" sldId="2147483724"/>
          </pc:sldLayoutMkLst>
          <pc:spChg chg="mod">
            <ac:chgData name="Mélanie Rufi" userId="ffcf2ff9-fbe0-43a4-8339-9bbf385c3daf" providerId="ADAL" clId="{4A806359-5ACB-40E1-A0CA-FA4F06088C2E}" dt="2025-08-06T08:54:10.348" v="276"/>
            <ac:spMkLst>
              <pc:docMk/>
              <pc:sldMasterMk cId="1804289383" sldId="2147483648"/>
              <pc:sldLayoutMk cId="3109917921" sldId="2147483724"/>
              <ac:spMk id="6" creationId="{328BFBAD-7574-464C-B6AA-ED1A630E6CF7}"/>
            </ac:spMkLst>
          </pc:spChg>
          <pc:spChg chg="mod">
            <ac:chgData name="Mélanie Rufi" userId="ffcf2ff9-fbe0-43a4-8339-9bbf385c3daf" providerId="ADAL" clId="{4A806359-5ACB-40E1-A0CA-FA4F06088C2E}" dt="2025-08-06T08:54:10.348" v="276"/>
            <ac:spMkLst>
              <pc:docMk/>
              <pc:sldMasterMk cId="1804289383" sldId="2147483648"/>
              <pc:sldLayoutMk cId="3109917921" sldId="2147483724"/>
              <ac:spMk id="7" creationId="{02E7D46C-3C21-43BC-A977-95EB9F5EF8F3}"/>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3310783251" sldId="2147483725"/>
          </pc:sldLayoutMkLst>
          <pc:spChg chg="mod">
            <ac:chgData name="Mélanie Rufi" userId="ffcf2ff9-fbe0-43a4-8339-9bbf385c3daf" providerId="ADAL" clId="{4A806359-5ACB-40E1-A0CA-FA4F06088C2E}" dt="2025-08-06T08:54:10.348" v="276"/>
            <ac:spMkLst>
              <pc:docMk/>
              <pc:sldMasterMk cId="1804289383" sldId="2147483648"/>
              <pc:sldLayoutMk cId="3310783251" sldId="2147483725"/>
              <ac:spMk id="6" creationId="{BACD54EC-FA55-4E73-8BE6-6EC560992331}"/>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1460981305" sldId="2147483726"/>
          </pc:sldLayoutMkLst>
          <pc:spChg chg="mod">
            <ac:chgData name="Mélanie Rufi" userId="ffcf2ff9-fbe0-43a4-8339-9bbf385c3daf" providerId="ADAL" clId="{4A806359-5ACB-40E1-A0CA-FA4F06088C2E}" dt="2025-08-06T08:54:10.348" v="276"/>
            <ac:spMkLst>
              <pc:docMk/>
              <pc:sldMasterMk cId="1804289383" sldId="2147483648"/>
              <pc:sldLayoutMk cId="1460981305" sldId="2147483726"/>
              <ac:spMk id="6" creationId="{E3E13754-83BE-4300-9E94-EB9CAD487035}"/>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143441901" sldId="2147483727"/>
          </pc:sldLayoutMkLst>
          <pc:spChg chg="mod">
            <ac:chgData name="Mélanie Rufi" userId="ffcf2ff9-fbe0-43a4-8339-9bbf385c3daf" providerId="ADAL" clId="{4A806359-5ACB-40E1-A0CA-FA4F06088C2E}" dt="2025-08-06T08:54:10.348" v="276"/>
            <ac:spMkLst>
              <pc:docMk/>
              <pc:sldMasterMk cId="1804289383" sldId="2147483648"/>
              <pc:sldLayoutMk cId="2143441901" sldId="2147483727"/>
              <ac:spMk id="10" creationId="{73A5C9D5-EA6B-4ED8-9A54-064983DA6F75}"/>
            </ac:spMkLst>
          </pc:spChg>
          <pc:spChg chg="mod">
            <ac:chgData name="Mélanie Rufi" userId="ffcf2ff9-fbe0-43a4-8339-9bbf385c3daf" providerId="ADAL" clId="{4A806359-5ACB-40E1-A0CA-FA4F06088C2E}" dt="2025-08-06T08:54:10.348" v="276"/>
            <ac:spMkLst>
              <pc:docMk/>
              <pc:sldMasterMk cId="1804289383" sldId="2147483648"/>
              <pc:sldLayoutMk cId="2143441901" sldId="2147483727"/>
              <ac:spMk id="11" creationId="{7425915B-398B-4D47-848A-8DE6A99C645F}"/>
            </ac:spMkLst>
          </pc:spChg>
          <pc:spChg chg="mod">
            <ac:chgData name="Mélanie Rufi" userId="ffcf2ff9-fbe0-43a4-8339-9bbf385c3daf" providerId="ADAL" clId="{4A806359-5ACB-40E1-A0CA-FA4F06088C2E}" dt="2025-08-06T08:54:10.348" v="276"/>
            <ac:spMkLst>
              <pc:docMk/>
              <pc:sldMasterMk cId="1804289383" sldId="2147483648"/>
              <pc:sldLayoutMk cId="2143441901" sldId="2147483727"/>
              <ac:spMk id="12" creationId="{0545E49D-FE26-40ED-917B-54C7ECB91D98}"/>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640236015" sldId="2147483728"/>
          </pc:sldLayoutMkLst>
          <pc:spChg chg="mod">
            <ac:chgData name="Mélanie Rufi" userId="ffcf2ff9-fbe0-43a4-8339-9bbf385c3daf" providerId="ADAL" clId="{4A806359-5ACB-40E1-A0CA-FA4F06088C2E}" dt="2025-08-06T08:54:10.348" v="276"/>
            <ac:spMkLst>
              <pc:docMk/>
              <pc:sldMasterMk cId="1804289383" sldId="2147483648"/>
              <pc:sldLayoutMk cId="640236015" sldId="2147483728"/>
              <ac:spMk id="4" creationId="{1055E6B4-08AF-440A-9901-7342ECAEFAD3}"/>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605369228" sldId="2147483729"/>
          </pc:sldLayoutMkLst>
          <pc:spChg chg="mod">
            <ac:chgData name="Mélanie Rufi" userId="ffcf2ff9-fbe0-43a4-8339-9bbf385c3daf" providerId="ADAL" clId="{4A806359-5ACB-40E1-A0CA-FA4F06088C2E}" dt="2025-08-06T08:54:10.348" v="276"/>
            <ac:spMkLst>
              <pc:docMk/>
              <pc:sldMasterMk cId="1804289383" sldId="2147483648"/>
              <pc:sldLayoutMk cId="605369228" sldId="2147483729"/>
              <ac:spMk id="13" creationId="{524C9B45-92D1-46DB-806A-68B119716B28}"/>
            </ac:spMkLst>
          </pc:spChg>
          <pc:spChg chg="mod">
            <ac:chgData name="Mélanie Rufi" userId="ffcf2ff9-fbe0-43a4-8339-9bbf385c3daf" providerId="ADAL" clId="{4A806359-5ACB-40E1-A0CA-FA4F06088C2E}" dt="2025-08-06T08:54:10.348" v="276"/>
            <ac:spMkLst>
              <pc:docMk/>
              <pc:sldMasterMk cId="1804289383" sldId="2147483648"/>
              <pc:sldLayoutMk cId="605369228" sldId="2147483729"/>
              <ac:spMk id="15" creationId="{0EC00B3E-D77E-46D2-8C6F-469B89FB5890}"/>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923505121" sldId="2147483730"/>
          </pc:sldLayoutMkLst>
          <pc:spChg chg="mod">
            <ac:chgData name="Mélanie Rufi" userId="ffcf2ff9-fbe0-43a4-8339-9bbf385c3daf" providerId="ADAL" clId="{4A806359-5ACB-40E1-A0CA-FA4F06088C2E}" dt="2025-08-06T08:54:10.348" v="276"/>
            <ac:spMkLst>
              <pc:docMk/>
              <pc:sldMasterMk cId="1804289383" sldId="2147483648"/>
              <pc:sldLayoutMk cId="2923505121" sldId="2147483730"/>
              <ac:spMk id="6" creationId="{A55E0EBB-53C5-46F3-9D8D-2E07DB128A3A}"/>
            </ac:spMkLst>
          </pc:spChg>
          <pc:spChg chg="mod">
            <ac:chgData name="Mélanie Rufi" userId="ffcf2ff9-fbe0-43a4-8339-9bbf385c3daf" providerId="ADAL" clId="{4A806359-5ACB-40E1-A0CA-FA4F06088C2E}" dt="2025-08-06T08:54:10.348" v="276"/>
            <ac:spMkLst>
              <pc:docMk/>
              <pc:sldMasterMk cId="1804289383" sldId="2147483648"/>
              <pc:sldLayoutMk cId="2923505121" sldId="2147483730"/>
              <ac:spMk id="9" creationId="{B0758249-425E-4753-847F-6195BF6BCE57}"/>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152923182" sldId="2147483731"/>
          </pc:sldLayoutMkLst>
          <pc:spChg chg="mod">
            <ac:chgData name="Mélanie Rufi" userId="ffcf2ff9-fbe0-43a4-8339-9bbf385c3daf" providerId="ADAL" clId="{4A806359-5ACB-40E1-A0CA-FA4F06088C2E}" dt="2025-08-06T08:54:10.348" v="276"/>
            <ac:spMkLst>
              <pc:docMk/>
              <pc:sldMasterMk cId="1804289383" sldId="2147483648"/>
              <pc:sldLayoutMk cId="2152923182" sldId="2147483731"/>
              <ac:spMk id="4" creationId="{02584B45-1528-48CB-91A9-D52E40A284F6}"/>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329078310" sldId="2147483733"/>
          </pc:sldLayoutMkLst>
          <pc:spChg chg="mod">
            <ac:chgData name="Mélanie Rufi" userId="ffcf2ff9-fbe0-43a4-8339-9bbf385c3daf" providerId="ADAL" clId="{4A806359-5ACB-40E1-A0CA-FA4F06088C2E}" dt="2025-08-06T08:54:10.348" v="276"/>
            <ac:spMkLst>
              <pc:docMk/>
              <pc:sldMasterMk cId="1804289383" sldId="2147483648"/>
              <pc:sldLayoutMk cId="2329078310" sldId="2147483733"/>
              <ac:spMk id="4" creationId="{917FE9FF-01DB-419F-A797-2EFCC8EF1015}"/>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3998516147" sldId="2147483734"/>
          </pc:sldLayoutMkLst>
          <pc:spChg chg="mod">
            <ac:chgData name="Mélanie Rufi" userId="ffcf2ff9-fbe0-43a4-8339-9bbf385c3daf" providerId="ADAL" clId="{4A806359-5ACB-40E1-A0CA-FA4F06088C2E}" dt="2025-08-06T08:54:10.348" v="276"/>
            <ac:spMkLst>
              <pc:docMk/>
              <pc:sldMasterMk cId="1804289383" sldId="2147483648"/>
              <pc:sldLayoutMk cId="3998516147" sldId="2147483734"/>
              <ac:spMk id="10" creationId="{B8EB6EEC-9553-4DE2-A1C1-7F0B775B0108}"/>
            </ac:spMkLst>
          </pc:spChg>
          <pc:spChg chg="mod">
            <ac:chgData name="Mélanie Rufi" userId="ffcf2ff9-fbe0-43a4-8339-9bbf385c3daf" providerId="ADAL" clId="{4A806359-5ACB-40E1-A0CA-FA4F06088C2E}" dt="2025-08-06T08:54:10.348" v="276"/>
            <ac:spMkLst>
              <pc:docMk/>
              <pc:sldMasterMk cId="1804289383" sldId="2147483648"/>
              <pc:sldLayoutMk cId="3998516147" sldId="2147483734"/>
              <ac:spMk id="11" creationId="{1C8985B6-6825-4873-A42E-20BB3998B449}"/>
            </ac:spMkLst>
          </pc:spChg>
          <pc:spChg chg="mod">
            <ac:chgData name="Mélanie Rufi" userId="ffcf2ff9-fbe0-43a4-8339-9bbf385c3daf" providerId="ADAL" clId="{4A806359-5ACB-40E1-A0CA-FA4F06088C2E}" dt="2025-08-06T08:54:10.348" v="276"/>
            <ac:spMkLst>
              <pc:docMk/>
              <pc:sldMasterMk cId="1804289383" sldId="2147483648"/>
              <pc:sldLayoutMk cId="3998516147" sldId="2147483734"/>
              <ac:spMk id="12" creationId="{0E4D3FAC-8C17-4AF8-A917-7E1470A6BC42}"/>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302824744" sldId="2147483735"/>
          </pc:sldLayoutMkLst>
          <pc:spChg chg="mod">
            <ac:chgData name="Mélanie Rufi" userId="ffcf2ff9-fbe0-43a4-8339-9bbf385c3daf" providerId="ADAL" clId="{4A806359-5ACB-40E1-A0CA-FA4F06088C2E}" dt="2025-08-06T08:54:10.348" v="276"/>
            <ac:spMkLst>
              <pc:docMk/>
              <pc:sldMasterMk cId="1804289383" sldId="2147483648"/>
              <pc:sldLayoutMk cId="2302824744" sldId="2147483735"/>
              <ac:spMk id="4" creationId="{969C7DCD-E660-4943-887F-A4417A52FDC2}"/>
            </ac:spMkLst>
          </pc:spChg>
          <pc:spChg chg="mod">
            <ac:chgData name="Mélanie Rufi" userId="ffcf2ff9-fbe0-43a4-8339-9bbf385c3daf" providerId="ADAL" clId="{4A806359-5ACB-40E1-A0CA-FA4F06088C2E}" dt="2025-08-06T08:54:10.348" v="276"/>
            <ac:spMkLst>
              <pc:docMk/>
              <pc:sldMasterMk cId="1804289383" sldId="2147483648"/>
              <pc:sldLayoutMk cId="2302824744" sldId="2147483735"/>
              <ac:spMk id="9" creationId="{1FFE7BAE-7C3A-4E58-B9BA-58C9CADEBC56}"/>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782627829" sldId="2147483736"/>
          </pc:sldLayoutMkLst>
          <pc:spChg chg="mod">
            <ac:chgData name="Mélanie Rufi" userId="ffcf2ff9-fbe0-43a4-8339-9bbf385c3daf" providerId="ADAL" clId="{4A806359-5ACB-40E1-A0CA-FA4F06088C2E}" dt="2025-08-06T08:54:10.348" v="276"/>
            <ac:spMkLst>
              <pc:docMk/>
              <pc:sldMasterMk cId="1804289383" sldId="2147483648"/>
              <pc:sldLayoutMk cId="782627829" sldId="2147483736"/>
              <ac:spMk id="12" creationId="{8F24C377-F1E1-472B-BA26-15D85DF8669F}"/>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071923324" sldId="2147483737"/>
          </pc:sldLayoutMkLst>
          <pc:spChg chg="mod">
            <ac:chgData name="Mélanie Rufi" userId="ffcf2ff9-fbe0-43a4-8339-9bbf385c3daf" providerId="ADAL" clId="{4A806359-5ACB-40E1-A0CA-FA4F06088C2E}" dt="2025-08-06T08:54:10.348" v="276"/>
            <ac:spMkLst>
              <pc:docMk/>
              <pc:sldMasterMk cId="1804289383" sldId="2147483648"/>
              <pc:sldLayoutMk cId="2071923324" sldId="2147483737"/>
              <ac:spMk id="11" creationId="{7C064D80-4CD6-420C-B2DF-59378A4A093B}"/>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4159438394" sldId="2147483738"/>
          </pc:sldLayoutMkLst>
          <pc:spChg chg="mod">
            <ac:chgData name="Mélanie Rufi" userId="ffcf2ff9-fbe0-43a4-8339-9bbf385c3daf" providerId="ADAL" clId="{4A806359-5ACB-40E1-A0CA-FA4F06088C2E}" dt="2025-08-06T08:54:10.348" v="276"/>
            <ac:spMkLst>
              <pc:docMk/>
              <pc:sldMasterMk cId="1804289383" sldId="2147483648"/>
              <pc:sldLayoutMk cId="4159438394" sldId="2147483738"/>
              <ac:spMk id="5" creationId="{9042B96A-CB2D-4B5B-9B49-3E9A483E6ACB}"/>
            </ac:spMkLst>
          </pc:spChg>
          <pc:spChg chg="mod">
            <ac:chgData name="Mélanie Rufi" userId="ffcf2ff9-fbe0-43a4-8339-9bbf385c3daf" providerId="ADAL" clId="{4A806359-5ACB-40E1-A0CA-FA4F06088C2E}" dt="2025-08-06T08:54:10.348" v="276"/>
            <ac:spMkLst>
              <pc:docMk/>
              <pc:sldMasterMk cId="1804289383" sldId="2147483648"/>
              <pc:sldLayoutMk cId="4159438394" sldId="2147483738"/>
              <ac:spMk id="6" creationId="{4920F308-1AD3-4700-836F-CADE3279F455}"/>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987202999" sldId="2147483739"/>
          </pc:sldLayoutMkLst>
          <pc:spChg chg="mod">
            <ac:chgData name="Mélanie Rufi" userId="ffcf2ff9-fbe0-43a4-8339-9bbf385c3daf" providerId="ADAL" clId="{4A806359-5ACB-40E1-A0CA-FA4F06088C2E}" dt="2025-08-06T08:54:10.348" v="276"/>
            <ac:spMkLst>
              <pc:docMk/>
              <pc:sldMasterMk cId="1804289383" sldId="2147483648"/>
              <pc:sldLayoutMk cId="2987202999" sldId="2147483739"/>
              <ac:spMk id="5" creationId="{725B3CE8-DA24-460D-B20C-5E054BF4CD30}"/>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959717298" sldId="2147483740"/>
          </pc:sldLayoutMkLst>
          <pc:spChg chg="mod">
            <ac:chgData name="Mélanie Rufi" userId="ffcf2ff9-fbe0-43a4-8339-9bbf385c3daf" providerId="ADAL" clId="{4A806359-5ACB-40E1-A0CA-FA4F06088C2E}" dt="2025-08-06T08:54:10.348" v="276"/>
            <ac:spMkLst>
              <pc:docMk/>
              <pc:sldMasterMk cId="1804289383" sldId="2147483648"/>
              <pc:sldLayoutMk cId="959717298" sldId="2147483740"/>
              <ac:spMk id="5" creationId="{9B051C23-34D5-4DB6-AA5E-743913BE00F6}"/>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1216057144" sldId="2147483741"/>
          </pc:sldLayoutMkLst>
          <pc:spChg chg="mod">
            <ac:chgData name="Mélanie Rufi" userId="ffcf2ff9-fbe0-43a4-8339-9bbf385c3daf" providerId="ADAL" clId="{4A806359-5ACB-40E1-A0CA-FA4F06088C2E}" dt="2025-08-06T08:54:10.348" v="276"/>
            <ac:spMkLst>
              <pc:docMk/>
              <pc:sldMasterMk cId="1804289383" sldId="2147483648"/>
              <pc:sldLayoutMk cId="1216057144" sldId="2147483741"/>
              <ac:spMk id="11" creationId="{B33A8F3B-63B5-4557-8516-0120CA98C082}"/>
            </ac:spMkLst>
          </pc:spChg>
          <pc:spChg chg="mod">
            <ac:chgData name="Mélanie Rufi" userId="ffcf2ff9-fbe0-43a4-8339-9bbf385c3daf" providerId="ADAL" clId="{4A806359-5ACB-40E1-A0CA-FA4F06088C2E}" dt="2025-08-06T08:54:10.348" v="276"/>
            <ac:spMkLst>
              <pc:docMk/>
              <pc:sldMasterMk cId="1804289383" sldId="2147483648"/>
              <pc:sldLayoutMk cId="1216057144" sldId="2147483741"/>
              <ac:spMk id="12" creationId="{F3336964-53C1-4AB2-A993-0858C7BEBB03}"/>
            </ac:spMkLst>
          </pc:spChg>
          <pc:spChg chg="mod">
            <ac:chgData name="Mélanie Rufi" userId="ffcf2ff9-fbe0-43a4-8339-9bbf385c3daf" providerId="ADAL" clId="{4A806359-5ACB-40E1-A0CA-FA4F06088C2E}" dt="2025-08-06T08:54:10.348" v="276"/>
            <ac:spMkLst>
              <pc:docMk/>
              <pc:sldMasterMk cId="1804289383" sldId="2147483648"/>
              <pc:sldLayoutMk cId="1216057144" sldId="2147483741"/>
              <ac:spMk id="13" creationId="{6D554EF8-1CD0-46CE-8307-AE8525753318}"/>
            </ac:spMkLst>
          </pc:spChg>
          <pc:spChg chg="mod">
            <ac:chgData name="Mélanie Rufi" userId="ffcf2ff9-fbe0-43a4-8339-9bbf385c3daf" providerId="ADAL" clId="{4A806359-5ACB-40E1-A0CA-FA4F06088C2E}" dt="2025-08-06T08:54:10.348" v="276"/>
            <ac:spMkLst>
              <pc:docMk/>
              <pc:sldMasterMk cId="1804289383" sldId="2147483648"/>
              <pc:sldLayoutMk cId="1216057144" sldId="2147483741"/>
              <ac:spMk id="14" creationId="{0FA36624-AB78-4B51-ACDF-FFE932C75812}"/>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1102005115" sldId="2147483742"/>
          </pc:sldLayoutMkLst>
          <pc:spChg chg="mod">
            <ac:chgData name="Mélanie Rufi" userId="ffcf2ff9-fbe0-43a4-8339-9bbf385c3daf" providerId="ADAL" clId="{4A806359-5ACB-40E1-A0CA-FA4F06088C2E}" dt="2025-08-06T08:54:10.348" v="276"/>
            <ac:spMkLst>
              <pc:docMk/>
              <pc:sldMasterMk cId="1804289383" sldId="2147483648"/>
              <pc:sldLayoutMk cId="1102005115" sldId="2147483742"/>
              <ac:spMk id="10" creationId="{DBBE86A8-523B-4F98-AA90-D9713861CD51}"/>
            </ac:spMkLst>
          </pc:spChg>
          <pc:spChg chg="mod">
            <ac:chgData name="Mélanie Rufi" userId="ffcf2ff9-fbe0-43a4-8339-9bbf385c3daf" providerId="ADAL" clId="{4A806359-5ACB-40E1-A0CA-FA4F06088C2E}" dt="2025-08-06T08:54:10.348" v="276"/>
            <ac:spMkLst>
              <pc:docMk/>
              <pc:sldMasterMk cId="1804289383" sldId="2147483648"/>
              <pc:sldLayoutMk cId="1102005115" sldId="2147483742"/>
              <ac:spMk id="11" creationId="{061F3A15-69FA-4200-8AE6-4006AF0D21E1}"/>
            </ac:spMkLst>
          </pc:spChg>
          <pc:spChg chg="mod">
            <ac:chgData name="Mélanie Rufi" userId="ffcf2ff9-fbe0-43a4-8339-9bbf385c3daf" providerId="ADAL" clId="{4A806359-5ACB-40E1-A0CA-FA4F06088C2E}" dt="2025-08-06T08:54:10.348" v="276"/>
            <ac:spMkLst>
              <pc:docMk/>
              <pc:sldMasterMk cId="1804289383" sldId="2147483648"/>
              <pc:sldLayoutMk cId="1102005115" sldId="2147483742"/>
              <ac:spMk id="12" creationId="{F2F6979C-4ABA-4A3F-B216-F66E72DAE3FA}"/>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1505013167" sldId="2147483750"/>
          </pc:sldLayoutMkLst>
          <pc:spChg chg="mod">
            <ac:chgData name="Mélanie Rufi" userId="ffcf2ff9-fbe0-43a4-8339-9bbf385c3daf" providerId="ADAL" clId="{4A806359-5ACB-40E1-A0CA-FA4F06088C2E}" dt="2025-08-06T08:54:10.348" v="276"/>
            <ac:spMkLst>
              <pc:docMk/>
              <pc:sldMasterMk cId="1804289383" sldId="2147483648"/>
              <pc:sldLayoutMk cId="1505013167" sldId="2147483750"/>
              <ac:spMk id="8" creationId="{50897F50-CABF-45BD-95A5-156BAB949037}"/>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501598959" sldId="2147483751"/>
          </pc:sldLayoutMkLst>
          <pc:spChg chg="mod">
            <ac:chgData name="Mélanie Rufi" userId="ffcf2ff9-fbe0-43a4-8339-9bbf385c3daf" providerId="ADAL" clId="{4A806359-5ACB-40E1-A0CA-FA4F06088C2E}" dt="2025-08-06T08:54:10.348" v="276"/>
            <ac:spMkLst>
              <pc:docMk/>
              <pc:sldMasterMk cId="1804289383" sldId="2147483648"/>
              <pc:sldLayoutMk cId="501598959" sldId="2147483751"/>
              <ac:spMk id="4" creationId="{B503153E-71BA-4C9C-8C5D-393070BF44BC}"/>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656446543" sldId="2147483752"/>
          </pc:sldLayoutMkLst>
          <pc:spChg chg="mod">
            <ac:chgData name="Mélanie Rufi" userId="ffcf2ff9-fbe0-43a4-8339-9bbf385c3daf" providerId="ADAL" clId="{4A806359-5ACB-40E1-A0CA-FA4F06088C2E}" dt="2025-08-06T08:54:10.348" v="276"/>
            <ac:spMkLst>
              <pc:docMk/>
              <pc:sldMasterMk cId="1804289383" sldId="2147483648"/>
              <pc:sldLayoutMk cId="2656446543" sldId="2147483752"/>
              <ac:spMk id="14" creationId="{E8C959CD-8F4D-4023-94F2-8ADF82FA42D3}"/>
            </ac:spMkLst>
          </pc:spChg>
          <pc:spChg chg="mod">
            <ac:chgData name="Mélanie Rufi" userId="ffcf2ff9-fbe0-43a4-8339-9bbf385c3daf" providerId="ADAL" clId="{4A806359-5ACB-40E1-A0CA-FA4F06088C2E}" dt="2025-08-06T08:54:10.348" v="276"/>
            <ac:spMkLst>
              <pc:docMk/>
              <pc:sldMasterMk cId="1804289383" sldId="2147483648"/>
              <pc:sldLayoutMk cId="2656446543" sldId="2147483752"/>
              <ac:spMk id="15" creationId="{216B19E4-037F-4C15-8397-B750A0FB1FA5}"/>
            </ac:spMkLst>
          </pc:spChg>
          <pc:spChg chg="mod">
            <ac:chgData name="Mélanie Rufi" userId="ffcf2ff9-fbe0-43a4-8339-9bbf385c3daf" providerId="ADAL" clId="{4A806359-5ACB-40E1-A0CA-FA4F06088C2E}" dt="2025-08-06T08:54:10.348" v="276"/>
            <ac:spMkLst>
              <pc:docMk/>
              <pc:sldMasterMk cId="1804289383" sldId="2147483648"/>
              <pc:sldLayoutMk cId="2656446543" sldId="2147483752"/>
              <ac:spMk id="16" creationId="{C797EF23-2091-486A-AB85-8B68867F3A91}"/>
            </ac:spMkLst>
          </pc:spChg>
          <pc:spChg chg="mod">
            <ac:chgData name="Mélanie Rufi" userId="ffcf2ff9-fbe0-43a4-8339-9bbf385c3daf" providerId="ADAL" clId="{4A806359-5ACB-40E1-A0CA-FA4F06088C2E}" dt="2025-08-06T08:54:10.348" v="276"/>
            <ac:spMkLst>
              <pc:docMk/>
              <pc:sldMasterMk cId="1804289383" sldId="2147483648"/>
              <pc:sldLayoutMk cId="2656446543" sldId="2147483752"/>
              <ac:spMk id="17" creationId="{BFE36D2E-8C77-4636-9545-A7BDFF64C478}"/>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3021903409" sldId="2147483753"/>
          </pc:sldLayoutMkLst>
          <pc:spChg chg="mod">
            <ac:chgData name="Mélanie Rufi" userId="ffcf2ff9-fbe0-43a4-8339-9bbf385c3daf" providerId="ADAL" clId="{4A806359-5ACB-40E1-A0CA-FA4F06088C2E}" dt="2025-08-06T08:54:10.348" v="276"/>
            <ac:spMkLst>
              <pc:docMk/>
              <pc:sldMasterMk cId="1804289383" sldId="2147483648"/>
              <pc:sldLayoutMk cId="3021903409" sldId="2147483753"/>
              <ac:spMk id="6" creationId="{7756F56C-5873-4EDC-9C71-7B6F06D3456F}"/>
            </ac:spMkLst>
          </pc:spChg>
          <pc:spChg chg="mod">
            <ac:chgData name="Mélanie Rufi" userId="ffcf2ff9-fbe0-43a4-8339-9bbf385c3daf" providerId="ADAL" clId="{4A806359-5ACB-40E1-A0CA-FA4F06088C2E}" dt="2025-08-06T08:54:10.348" v="276"/>
            <ac:spMkLst>
              <pc:docMk/>
              <pc:sldMasterMk cId="1804289383" sldId="2147483648"/>
              <pc:sldLayoutMk cId="3021903409" sldId="2147483753"/>
              <ac:spMk id="7" creationId="{8DA57A57-3EC3-4A6B-8AC1-BA944F194F88}"/>
            </ac:spMkLst>
          </pc:spChg>
          <pc:spChg chg="mod">
            <ac:chgData name="Mélanie Rufi" userId="ffcf2ff9-fbe0-43a4-8339-9bbf385c3daf" providerId="ADAL" clId="{4A806359-5ACB-40E1-A0CA-FA4F06088C2E}" dt="2025-08-06T08:54:10.348" v="276"/>
            <ac:spMkLst>
              <pc:docMk/>
              <pc:sldMasterMk cId="1804289383" sldId="2147483648"/>
              <pc:sldLayoutMk cId="3021903409" sldId="2147483753"/>
              <ac:spMk id="8" creationId="{112385E0-0E97-454D-8692-76B3E1972D67}"/>
            </ac:spMkLst>
          </pc:spChg>
          <pc:spChg chg="mod">
            <ac:chgData name="Mélanie Rufi" userId="ffcf2ff9-fbe0-43a4-8339-9bbf385c3daf" providerId="ADAL" clId="{4A806359-5ACB-40E1-A0CA-FA4F06088C2E}" dt="2025-08-06T08:54:10.348" v="276"/>
            <ac:spMkLst>
              <pc:docMk/>
              <pc:sldMasterMk cId="1804289383" sldId="2147483648"/>
              <pc:sldLayoutMk cId="3021903409" sldId="2147483753"/>
              <ac:spMk id="9" creationId="{0865A220-6738-414A-99EF-4FC577A422BA}"/>
            </ac:spMkLst>
          </pc:spChg>
          <pc:spChg chg="mod">
            <ac:chgData name="Mélanie Rufi" userId="ffcf2ff9-fbe0-43a4-8339-9bbf385c3daf" providerId="ADAL" clId="{4A806359-5ACB-40E1-A0CA-FA4F06088C2E}" dt="2025-08-06T08:54:10.348" v="276"/>
            <ac:spMkLst>
              <pc:docMk/>
              <pc:sldMasterMk cId="1804289383" sldId="2147483648"/>
              <pc:sldLayoutMk cId="3021903409" sldId="2147483753"/>
              <ac:spMk id="10" creationId="{6F65803B-7673-4DBA-8880-22DCFC29C5AA}"/>
            </ac:spMkLst>
          </pc:spChg>
          <pc:spChg chg="mod">
            <ac:chgData name="Mélanie Rufi" userId="ffcf2ff9-fbe0-43a4-8339-9bbf385c3daf" providerId="ADAL" clId="{4A806359-5ACB-40E1-A0CA-FA4F06088C2E}" dt="2025-08-06T08:54:10.348" v="276"/>
            <ac:spMkLst>
              <pc:docMk/>
              <pc:sldMasterMk cId="1804289383" sldId="2147483648"/>
              <pc:sldLayoutMk cId="3021903409" sldId="2147483753"/>
              <ac:spMk id="11" creationId="{D4050FC4-5CC7-4431-8BB7-6DC3E0B9F29D}"/>
            </ac:spMkLst>
          </pc:spChg>
          <pc:spChg chg="mod">
            <ac:chgData name="Mélanie Rufi" userId="ffcf2ff9-fbe0-43a4-8339-9bbf385c3daf" providerId="ADAL" clId="{4A806359-5ACB-40E1-A0CA-FA4F06088C2E}" dt="2025-08-06T08:54:10.348" v="276"/>
            <ac:spMkLst>
              <pc:docMk/>
              <pc:sldMasterMk cId="1804289383" sldId="2147483648"/>
              <pc:sldLayoutMk cId="3021903409" sldId="2147483753"/>
              <ac:spMk id="12" creationId="{9397E0F9-F9BA-4F18-83FB-B49600387090}"/>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402783617" sldId="2147483754"/>
          </pc:sldLayoutMkLst>
          <pc:spChg chg="mod">
            <ac:chgData name="Mélanie Rufi" userId="ffcf2ff9-fbe0-43a4-8339-9bbf385c3daf" providerId="ADAL" clId="{4A806359-5ACB-40E1-A0CA-FA4F06088C2E}" dt="2025-08-06T08:54:10.348" v="276"/>
            <ac:spMkLst>
              <pc:docMk/>
              <pc:sldMasterMk cId="1804289383" sldId="2147483648"/>
              <pc:sldLayoutMk cId="2402783617" sldId="2147483754"/>
              <ac:spMk id="36" creationId="{01A46BEE-1D4F-4F89-9049-148C73161DDD}"/>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38" creationId="{2FCF6D48-3280-44F2-A174-0F7CB7FAF7D5}"/>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39" creationId="{9C01C5E2-F58D-4A6A-A274-6E38A194AFDE}"/>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40" creationId="{4DCF65BD-3B11-44E4-8662-4A50D5DD759C}"/>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41" creationId="{B530D724-69BA-4BD9-B8E8-7C78F3F96D8C}"/>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43" creationId="{B5CD12E3-0225-43FD-8603-BB7F904C1E6A}"/>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44" creationId="{45ADAE31-172E-4E07-AEEA-E9045D42B306}"/>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46" creationId="{5F34AA83-4FE8-4656-AF97-92F8FFCD7B0F}"/>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47" creationId="{B534EBF8-1A1A-44A2-89AF-DB4EB2D7B986}"/>
            </ac:spMkLst>
          </pc:spChg>
          <pc:spChg chg="mod">
            <ac:chgData name="Mélanie Rufi" userId="ffcf2ff9-fbe0-43a4-8339-9bbf385c3daf" providerId="ADAL" clId="{4A806359-5ACB-40E1-A0CA-FA4F06088C2E}" dt="2025-08-06T08:54:10.348" v="276"/>
            <ac:spMkLst>
              <pc:docMk/>
              <pc:sldMasterMk cId="1804289383" sldId="2147483648"/>
              <pc:sldLayoutMk cId="2402783617" sldId="2147483754"/>
              <ac:spMk id="48" creationId="{5084C984-61CA-40CE-9BAB-D988C6A91BAF}"/>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1607688563" sldId="2147483755"/>
          </pc:sldLayoutMkLst>
          <pc:spChg chg="mod">
            <ac:chgData name="Mélanie Rufi" userId="ffcf2ff9-fbe0-43a4-8339-9bbf385c3daf" providerId="ADAL" clId="{4A806359-5ACB-40E1-A0CA-FA4F06088C2E}" dt="2025-08-06T08:54:10.348" v="276"/>
            <ac:spMkLst>
              <pc:docMk/>
              <pc:sldMasterMk cId="1804289383" sldId="2147483648"/>
              <pc:sldLayoutMk cId="1607688563" sldId="2147483755"/>
              <ac:spMk id="24" creationId="{4843ECDB-B5B1-4DE9-8432-C241F34C8368}"/>
            </ac:spMkLst>
          </pc:spChg>
          <pc:spChg chg="mod">
            <ac:chgData name="Mélanie Rufi" userId="ffcf2ff9-fbe0-43a4-8339-9bbf385c3daf" providerId="ADAL" clId="{4A806359-5ACB-40E1-A0CA-FA4F06088C2E}" dt="2025-08-06T08:54:10.348" v="276"/>
            <ac:spMkLst>
              <pc:docMk/>
              <pc:sldMasterMk cId="1804289383" sldId="2147483648"/>
              <pc:sldLayoutMk cId="1607688563" sldId="2147483755"/>
              <ac:spMk id="25" creationId="{1E86A95B-0E34-489E-814E-1EF3653C3D3B}"/>
            </ac:spMkLst>
          </pc:spChg>
          <pc:spChg chg="mod">
            <ac:chgData name="Mélanie Rufi" userId="ffcf2ff9-fbe0-43a4-8339-9bbf385c3daf" providerId="ADAL" clId="{4A806359-5ACB-40E1-A0CA-FA4F06088C2E}" dt="2025-08-06T08:54:10.348" v="276"/>
            <ac:spMkLst>
              <pc:docMk/>
              <pc:sldMasterMk cId="1804289383" sldId="2147483648"/>
              <pc:sldLayoutMk cId="1607688563" sldId="2147483755"/>
              <ac:spMk id="26" creationId="{DB285269-C920-41A4-85B2-F49AEF05B8EB}"/>
            </ac:spMkLst>
          </pc:spChg>
          <pc:spChg chg="mod">
            <ac:chgData name="Mélanie Rufi" userId="ffcf2ff9-fbe0-43a4-8339-9bbf385c3daf" providerId="ADAL" clId="{4A806359-5ACB-40E1-A0CA-FA4F06088C2E}" dt="2025-08-06T08:54:10.348" v="276"/>
            <ac:spMkLst>
              <pc:docMk/>
              <pc:sldMasterMk cId="1804289383" sldId="2147483648"/>
              <pc:sldLayoutMk cId="1607688563" sldId="2147483755"/>
              <ac:spMk id="27" creationId="{A17FA888-35C2-4AD4-BD6E-7839FA553D3E}"/>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1641512399" sldId="2147483756"/>
          </pc:sldLayoutMkLst>
          <pc:spChg chg="mod">
            <ac:chgData name="Mélanie Rufi" userId="ffcf2ff9-fbe0-43a4-8339-9bbf385c3daf" providerId="ADAL" clId="{4A806359-5ACB-40E1-A0CA-FA4F06088C2E}" dt="2025-08-06T08:54:10.348" v="276"/>
            <ac:spMkLst>
              <pc:docMk/>
              <pc:sldMasterMk cId="1804289383" sldId="2147483648"/>
              <pc:sldLayoutMk cId="1641512399" sldId="2147483756"/>
              <ac:spMk id="17" creationId="{1CAEB955-5274-4AFC-B070-E8321C57AA15}"/>
            </ac:spMkLst>
          </pc:spChg>
          <pc:spChg chg="mod">
            <ac:chgData name="Mélanie Rufi" userId="ffcf2ff9-fbe0-43a4-8339-9bbf385c3daf" providerId="ADAL" clId="{4A806359-5ACB-40E1-A0CA-FA4F06088C2E}" dt="2025-08-06T08:54:10.348" v="276"/>
            <ac:spMkLst>
              <pc:docMk/>
              <pc:sldMasterMk cId="1804289383" sldId="2147483648"/>
              <pc:sldLayoutMk cId="1641512399" sldId="2147483756"/>
              <ac:spMk id="18" creationId="{3571338B-A318-4944-A17B-ABAB17DEF9A5}"/>
            </ac:spMkLst>
          </pc:spChg>
          <pc:spChg chg="mod">
            <ac:chgData name="Mélanie Rufi" userId="ffcf2ff9-fbe0-43a4-8339-9bbf385c3daf" providerId="ADAL" clId="{4A806359-5ACB-40E1-A0CA-FA4F06088C2E}" dt="2025-08-06T08:54:10.348" v="276"/>
            <ac:spMkLst>
              <pc:docMk/>
              <pc:sldMasterMk cId="1804289383" sldId="2147483648"/>
              <pc:sldLayoutMk cId="1641512399" sldId="2147483756"/>
              <ac:spMk id="19" creationId="{B923CDC1-AA8B-4AF3-A90F-5F40ECBB542B}"/>
            </ac:spMkLst>
          </pc:spChg>
          <pc:spChg chg="mod">
            <ac:chgData name="Mélanie Rufi" userId="ffcf2ff9-fbe0-43a4-8339-9bbf385c3daf" providerId="ADAL" clId="{4A806359-5ACB-40E1-A0CA-FA4F06088C2E}" dt="2025-08-06T08:54:10.348" v="276"/>
            <ac:spMkLst>
              <pc:docMk/>
              <pc:sldMasterMk cId="1804289383" sldId="2147483648"/>
              <pc:sldLayoutMk cId="1641512399" sldId="2147483756"/>
              <ac:spMk id="20" creationId="{F4C21AC2-86ED-4C92-96EC-492C10D2DB93}"/>
            </ac:spMkLst>
          </pc:spChg>
          <pc:spChg chg="mod">
            <ac:chgData name="Mélanie Rufi" userId="ffcf2ff9-fbe0-43a4-8339-9bbf385c3daf" providerId="ADAL" clId="{4A806359-5ACB-40E1-A0CA-FA4F06088C2E}" dt="2025-08-06T08:54:10.348" v="276"/>
            <ac:spMkLst>
              <pc:docMk/>
              <pc:sldMasterMk cId="1804289383" sldId="2147483648"/>
              <pc:sldLayoutMk cId="1641512399" sldId="2147483756"/>
              <ac:spMk id="21" creationId="{BCA68E9E-254F-4BBF-82C6-46D5411A784C}"/>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464063445" sldId="2147483757"/>
          </pc:sldLayoutMkLst>
          <pc:spChg chg="mod">
            <ac:chgData name="Mélanie Rufi" userId="ffcf2ff9-fbe0-43a4-8339-9bbf385c3daf" providerId="ADAL" clId="{4A806359-5ACB-40E1-A0CA-FA4F06088C2E}" dt="2025-08-06T08:54:10.348" v="276"/>
            <ac:spMkLst>
              <pc:docMk/>
              <pc:sldMasterMk cId="1804289383" sldId="2147483648"/>
              <pc:sldLayoutMk cId="2464063445" sldId="2147483757"/>
              <ac:spMk id="3" creationId="{2E891252-0470-4E79-A049-1577A5FE1E47}"/>
            </ac:spMkLst>
          </pc:spChg>
        </pc:sldLayoutChg>
        <pc:sldLayoutChg chg="modSp">
          <pc:chgData name="Mélanie Rufi" userId="ffcf2ff9-fbe0-43a4-8339-9bbf385c3daf" providerId="ADAL" clId="{4A806359-5ACB-40E1-A0CA-FA4F06088C2E}" dt="2025-08-06T08:54:10.348" v="276"/>
          <pc:sldLayoutMkLst>
            <pc:docMk/>
            <pc:sldMasterMk cId="1804289383" sldId="2147483648"/>
            <pc:sldLayoutMk cId="2973501104" sldId="2147483758"/>
          </pc:sldLayoutMkLst>
          <pc:spChg chg="mod">
            <ac:chgData name="Mélanie Rufi" userId="ffcf2ff9-fbe0-43a4-8339-9bbf385c3daf" providerId="ADAL" clId="{4A806359-5ACB-40E1-A0CA-FA4F06088C2E}" dt="2025-08-06T08:54:10.348" v="276"/>
            <ac:spMkLst>
              <pc:docMk/>
              <pc:sldMasterMk cId="1804289383" sldId="2147483648"/>
              <pc:sldLayoutMk cId="2973501104" sldId="2147483758"/>
              <ac:spMk id="2" creationId="{1B93686A-DF1C-3AA1-FA89-F06E0F77BF6C}"/>
            </ac:spMkLst>
          </pc:spChg>
        </pc:sldLayoutChg>
      </pc:sldMasterChg>
      <pc:sldMasterChg chg="modSp modSldLayout">
        <pc:chgData name="Mélanie Rufi" userId="ffcf2ff9-fbe0-43a4-8339-9bbf385c3daf" providerId="ADAL" clId="{4A806359-5ACB-40E1-A0CA-FA4F06088C2E}" dt="2025-08-06T08:54:10.348" v="276"/>
        <pc:sldMasterMkLst>
          <pc:docMk/>
          <pc:sldMasterMk cId="2717967577" sldId="2147483759"/>
        </pc:sldMasterMkLst>
        <pc:spChg chg="mod">
          <ac:chgData name="Mélanie Rufi" userId="ffcf2ff9-fbe0-43a4-8339-9bbf385c3daf" providerId="ADAL" clId="{4A806359-5ACB-40E1-A0CA-FA4F06088C2E}" dt="2025-08-06T08:54:10.348" v="276"/>
          <ac:spMkLst>
            <pc:docMk/>
            <pc:sldMasterMk cId="2717967577" sldId="2147483759"/>
            <ac:spMk id="2" creationId="{A25BF99B-E680-5D5F-43AC-1777731D749B}"/>
          </ac:spMkLst>
        </pc:spChg>
        <pc:spChg chg="mod">
          <ac:chgData name="Mélanie Rufi" userId="ffcf2ff9-fbe0-43a4-8339-9bbf385c3daf" providerId="ADAL" clId="{4A806359-5ACB-40E1-A0CA-FA4F06088C2E}" dt="2025-08-06T08:54:10.348" v="276"/>
          <ac:spMkLst>
            <pc:docMk/>
            <pc:sldMasterMk cId="2717967577" sldId="2147483759"/>
            <ac:spMk id="3" creationId="{E21507E2-7592-74A1-7216-B16AC047B623}"/>
          </ac:spMkLst>
        </pc:spChg>
        <pc:spChg chg="mod">
          <ac:chgData name="Mélanie Rufi" userId="ffcf2ff9-fbe0-43a4-8339-9bbf385c3daf" providerId="ADAL" clId="{4A806359-5ACB-40E1-A0CA-FA4F06088C2E}" dt="2025-08-06T08:54:10.348" v="276"/>
          <ac:spMkLst>
            <pc:docMk/>
            <pc:sldMasterMk cId="2717967577" sldId="2147483759"/>
            <ac:spMk id="4" creationId="{D42C9B33-D154-9C68-414E-E17326CCF483}"/>
          </ac:spMkLst>
        </pc:spChg>
        <pc:spChg chg="mod">
          <ac:chgData name="Mélanie Rufi" userId="ffcf2ff9-fbe0-43a4-8339-9bbf385c3daf" providerId="ADAL" clId="{4A806359-5ACB-40E1-A0CA-FA4F06088C2E}" dt="2025-08-06T08:54:10.348" v="276"/>
          <ac:spMkLst>
            <pc:docMk/>
            <pc:sldMasterMk cId="2717967577" sldId="2147483759"/>
            <ac:spMk id="5" creationId="{DDA4F5E3-7720-BDAD-C446-A15BF7672F11}"/>
          </ac:spMkLst>
        </pc:spChg>
        <pc:spChg chg="mod">
          <ac:chgData name="Mélanie Rufi" userId="ffcf2ff9-fbe0-43a4-8339-9bbf385c3daf" providerId="ADAL" clId="{4A806359-5ACB-40E1-A0CA-FA4F06088C2E}" dt="2025-08-06T08:54:10.348" v="276"/>
          <ac:spMkLst>
            <pc:docMk/>
            <pc:sldMasterMk cId="2717967577" sldId="2147483759"/>
            <ac:spMk id="6" creationId="{3A5E70C2-05FA-BA6C-828E-851915431F40}"/>
          </ac:spMkLst>
        </pc:spChg>
        <pc:sldLayoutChg chg="modSp">
          <pc:chgData name="Mélanie Rufi" userId="ffcf2ff9-fbe0-43a4-8339-9bbf385c3daf" providerId="ADAL" clId="{4A806359-5ACB-40E1-A0CA-FA4F06088C2E}" dt="2025-08-06T08:54:10.348" v="276"/>
          <pc:sldLayoutMkLst>
            <pc:docMk/>
            <pc:sldMasterMk cId="2717967577" sldId="2147483759"/>
            <pc:sldLayoutMk cId="4009326363" sldId="2147483760"/>
          </pc:sldLayoutMkLst>
          <pc:spChg chg="mod">
            <ac:chgData name="Mélanie Rufi" userId="ffcf2ff9-fbe0-43a4-8339-9bbf385c3daf" providerId="ADAL" clId="{4A806359-5ACB-40E1-A0CA-FA4F06088C2E}" dt="2025-08-06T08:54:10.348" v="276"/>
            <ac:spMkLst>
              <pc:docMk/>
              <pc:sldMasterMk cId="2717967577" sldId="2147483759"/>
              <pc:sldLayoutMk cId="4009326363" sldId="2147483760"/>
              <ac:spMk id="2" creationId="{A842669A-8282-1246-38E6-0F0E264C2E4B}"/>
            </ac:spMkLst>
          </pc:spChg>
          <pc:spChg chg="mod">
            <ac:chgData name="Mélanie Rufi" userId="ffcf2ff9-fbe0-43a4-8339-9bbf385c3daf" providerId="ADAL" clId="{4A806359-5ACB-40E1-A0CA-FA4F06088C2E}" dt="2025-08-06T08:54:10.348" v="276"/>
            <ac:spMkLst>
              <pc:docMk/>
              <pc:sldMasterMk cId="2717967577" sldId="2147483759"/>
              <pc:sldLayoutMk cId="4009326363" sldId="2147483760"/>
              <ac:spMk id="3" creationId="{7C3EA93E-0552-0403-EEA1-568BDA837A4D}"/>
            </ac:spMkLst>
          </pc:spChg>
        </pc:sldLayoutChg>
        <pc:sldLayoutChg chg="modSp">
          <pc:chgData name="Mélanie Rufi" userId="ffcf2ff9-fbe0-43a4-8339-9bbf385c3daf" providerId="ADAL" clId="{4A806359-5ACB-40E1-A0CA-FA4F06088C2E}" dt="2025-08-06T08:54:10.348" v="276"/>
          <pc:sldLayoutMkLst>
            <pc:docMk/>
            <pc:sldMasterMk cId="2717967577" sldId="2147483759"/>
            <pc:sldLayoutMk cId="1909956540" sldId="2147483762"/>
          </pc:sldLayoutMkLst>
          <pc:spChg chg="mod">
            <ac:chgData name="Mélanie Rufi" userId="ffcf2ff9-fbe0-43a4-8339-9bbf385c3daf" providerId="ADAL" clId="{4A806359-5ACB-40E1-A0CA-FA4F06088C2E}" dt="2025-08-06T08:54:10.348" v="276"/>
            <ac:spMkLst>
              <pc:docMk/>
              <pc:sldMasterMk cId="2717967577" sldId="2147483759"/>
              <pc:sldLayoutMk cId="1909956540" sldId="2147483762"/>
              <ac:spMk id="2" creationId="{E717E70C-1FD1-CF23-4711-C05D62A52A94}"/>
            </ac:spMkLst>
          </pc:spChg>
          <pc:spChg chg="mod">
            <ac:chgData name="Mélanie Rufi" userId="ffcf2ff9-fbe0-43a4-8339-9bbf385c3daf" providerId="ADAL" clId="{4A806359-5ACB-40E1-A0CA-FA4F06088C2E}" dt="2025-08-06T08:54:10.348" v="276"/>
            <ac:spMkLst>
              <pc:docMk/>
              <pc:sldMasterMk cId="2717967577" sldId="2147483759"/>
              <pc:sldLayoutMk cId="1909956540" sldId="2147483762"/>
              <ac:spMk id="3" creationId="{740BB121-B635-BBB6-376D-8EC5424752CF}"/>
            </ac:spMkLst>
          </pc:spChg>
        </pc:sldLayoutChg>
        <pc:sldLayoutChg chg="modSp">
          <pc:chgData name="Mélanie Rufi" userId="ffcf2ff9-fbe0-43a4-8339-9bbf385c3daf" providerId="ADAL" clId="{4A806359-5ACB-40E1-A0CA-FA4F06088C2E}" dt="2025-08-06T08:54:10.348" v="276"/>
          <pc:sldLayoutMkLst>
            <pc:docMk/>
            <pc:sldMasterMk cId="2717967577" sldId="2147483759"/>
            <pc:sldLayoutMk cId="450100924" sldId="2147483763"/>
          </pc:sldLayoutMkLst>
          <pc:spChg chg="mod">
            <ac:chgData name="Mélanie Rufi" userId="ffcf2ff9-fbe0-43a4-8339-9bbf385c3daf" providerId="ADAL" clId="{4A806359-5ACB-40E1-A0CA-FA4F06088C2E}" dt="2025-08-06T08:54:10.348" v="276"/>
            <ac:spMkLst>
              <pc:docMk/>
              <pc:sldMasterMk cId="2717967577" sldId="2147483759"/>
              <pc:sldLayoutMk cId="450100924" sldId="2147483763"/>
              <ac:spMk id="3" creationId="{45209095-40AC-EA52-0943-2B5DE01C061F}"/>
            </ac:spMkLst>
          </pc:spChg>
          <pc:spChg chg="mod">
            <ac:chgData name="Mélanie Rufi" userId="ffcf2ff9-fbe0-43a4-8339-9bbf385c3daf" providerId="ADAL" clId="{4A806359-5ACB-40E1-A0CA-FA4F06088C2E}" dt="2025-08-06T08:54:10.348" v="276"/>
            <ac:spMkLst>
              <pc:docMk/>
              <pc:sldMasterMk cId="2717967577" sldId="2147483759"/>
              <pc:sldLayoutMk cId="450100924" sldId="2147483763"/>
              <ac:spMk id="4" creationId="{864196D9-704E-CF6E-BA74-DCD82D56009B}"/>
            </ac:spMkLst>
          </pc:spChg>
        </pc:sldLayoutChg>
        <pc:sldLayoutChg chg="modSp">
          <pc:chgData name="Mélanie Rufi" userId="ffcf2ff9-fbe0-43a4-8339-9bbf385c3daf" providerId="ADAL" clId="{4A806359-5ACB-40E1-A0CA-FA4F06088C2E}" dt="2025-08-06T08:54:10.348" v="276"/>
          <pc:sldLayoutMkLst>
            <pc:docMk/>
            <pc:sldMasterMk cId="2717967577" sldId="2147483759"/>
            <pc:sldLayoutMk cId="769063787" sldId="2147483764"/>
          </pc:sldLayoutMkLst>
          <pc:spChg chg="mod">
            <ac:chgData name="Mélanie Rufi" userId="ffcf2ff9-fbe0-43a4-8339-9bbf385c3daf" providerId="ADAL" clId="{4A806359-5ACB-40E1-A0CA-FA4F06088C2E}" dt="2025-08-06T08:54:10.348" v="276"/>
            <ac:spMkLst>
              <pc:docMk/>
              <pc:sldMasterMk cId="2717967577" sldId="2147483759"/>
              <pc:sldLayoutMk cId="769063787" sldId="2147483764"/>
              <ac:spMk id="2" creationId="{DE916680-F202-7CE7-3CAD-0175FA80097F}"/>
            </ac:spMkLst>
          </pc:spChg>
          <pc:spChg chg="mod">
            <ac:chgData name="Mélanie Rufi" userId="ffcf2ff9-fbe0-43a4-8339-9bbf385c3daf" providerId="ADAL" clId="{4A806359-5ACB-40E1-A0CA-FA4F06088C2E}" dt="2025-08-06T08:54:10.348" v="276"/>
            <ac:spMkLst>
              <pc:docMk/>
              <pc:sldMasterMk cId="2717967577" sldId="2147483759"/>
              <pc:sldLayoutMk cId="769063787" sldId="2147483764"/>
              <ac:spMk id="3" creationId="{45A85C4D-341E-3BD6-2D0F-D3F678F996A0}"/>
            </ac:spMkLst>
          </pc:spChg>
          <pc:spChg chg="mod">
            <ac:chgData name="Mélanie Rufi" userId="ffcf2ff9-fbe0-43a4-8339-9bbf385c3daf" providerId="ADAL" clId="{4A806359-5ACB-40E1-A0CA-FA4F06088C2E}" dt="2025-08-06T08:54:10.348" v="276"/>
            <ac:spMkLst>
              <pc:docMk/>
              <pc:sldMasterMk cId="2717967577" sldId="2147483759"/>
              <pc:sldLayoutMk cId="769063787" sldId="2147483764"/>
              <ac:spMk id="4" creationId="{4706165B-133C-F1EB-0E9B-8E7FBE3C4C32}"/>
            </ac:spMkLst>
          </pc:spChg>
          <pc:spChg chg="mod">
            <ac:chgData name="Mélanie Rufi" userId="ffcf2ff9-fbe0-43a4-8339-9bbf385c3daf" providerId="ADAL" clId="{4A806359-5ACB-40E1-A0CA-FA4F06088C2E}" dt="2025-08-06T08:54:10.348" v="276"/>
            <ac:spMkLst>
              <pc:docMk/>
              <pc:sldMasterMk cId="2717967577" sldId="2147483759"/>
              <pc:sldLayoutMk cId="769063787" sldId="2147483764"/>
              <ac:spMk id="5" creationId="{6EEC3711-A75D-C10B-78B9-E83E80980514}"/>
            </ac:spMkLst>
          </pc:spChg>
          <pc:spChg chg="mod">
            <ac:chgData name="Mélanie Rufi" userId="ffcf2ff9-fbe0-43a4-8339-9bbf385c3daf" providerId="ADAL" clId="{4A806359-5ACB-40E1-A0CA-FA4F06088C2E}" dt="2025-08-06T08:54:10.348" v="276"/>
            <ac:spMkLst>
              <pc:docMk/>
              <pc:sldMasterMk cId="2717967577" sldId="2147483759"/>
              <pc:sldLayoutMk cId="769063787" sldId="2147483764"/>
              <ac:spMk id="6" creationId="{E48ACD6F-3901-5C83-45BA-239E7A4A883A}"/>
            </ac:spMkLst>
          </pc:spChg>
        </pc:sldLayoutChg>
        <pc:sldLayoutChg chg="modSp">
          <pc:chgData name="Mélanie Rufi" userId="ffcf2ff9-fbe0-43a4-8339-9bbf385c3daf" providerId="ADAL" clId="{4A806359-5ACB-40E1-A0CA-FA4F06088C2E}" dt="2025-08-06T08:54:10.348" v="276"/>
          <pc:sldLayoutMkLst>
            <pc:docMk/>
            <pc:sldMasterMk cId="2717967577" sldId="2147483759"/>
            <pc:sldLayoutMk cId="2556720346" sldId="2147483767"/>
          </pc:sldLayoutMkLst>
          <pc:spChg chg="mod">
            <ac:chgData name="Mélanie Rufi" userId="ffcf2ff9-fbe0-43a4-8339-9bbf385c3daf" providerId="ADAL" clId="{4A806359-5ACB-40E1-A0CA-FA4F06088C2E}" dt="2025-08-06T08:54:10.348" v="276"/>
            <ac:spMkLst>
              <pc:docMk/>
              <pc:sldMasterMk cId="2717967577" sldId="2147483759"/>
              <pc:sldLayoutMk cId="2556720346" sldId="2147483767"/>
              <ac:spMk id="2" creationId="{7AAAF946-2A1A-6FCD-777F-AC7F98C9184C}"/>
            </ac:spMkLst>
          </pc:spChg>
          <pc:spChg chg="mod">
            <ac:chgData name="Mélanie Rufi" userId="ffcf2ff9-fbe0-43a4-8339-9bbf385c3daf" providerId="ADAL" clId="{4A806359-5ACB-40E1-A0CA-FA4F06088C2E}" dt="2025-08-06T08:54:10.348" v="276"/>
            <ac:spMkLst>
              <pc:docMk/>
              <pc:sldMasterMk cId="2717967577" sldId="2147483759"/>
              <pc:sldLayoutMk cId="2556720346" sldId="2147483767"/>
              <ac:spMk id="3" creationId="{354A4329-86BD-1347-AE99-6269F54ABAA2}"/>
            </ac:spMkLst>
          </pc:spChg>
          <pc:spChg chg="mod">
            <ac:chgData name="Mélanie Rufi" userId="ffcf2ff9-fbe0-43a4-8339-9bbf385c3daf" providerId="ADAL" clId="{4A806359-5ACB-40E1-A0CA-FA4F06088C2E}" dt="2025-08-06T08:54:10.348" v="276"/>
            <ac:spMkLst>
              <pc:docMk/>
              <pc:sldMasterMk cId="2717967577" sldId="2147483759"/>
              <pc:sldLayoutMk cId="2556720346" sldId="2147483767"/>
              <ac:spMk id="4" creationId="{232E524A-6E91-7C48-872C-31D321BF074F}"/>
            </ac:spMkLst>
          </pc:spChg>
        </pc:sldLayoutChg>
        <pc:sldLayoutChg chg="modSp">
          <pc:chgData name="Mélanie Rufi" userId="ffcf2ff9-fbe0-43a4-8339-9bbf385c3daf" providerId="ADAL" clId="{4A806359-5ACB-40E1-A0CA-FA4F06088C2E}" dt="2025-08-06T08:54:10.348" v="276"/>
          <pc:sldLayoutMkLst>
            <pc:docMk/>
            <pc:sldMasterMk cId="2717967577" sldId="2147483759"/>
            <pc:sldLayoutMk cId="2274817722" sldId="2147483768"/>
          </pc:sldLayoutMkLst>
          <pc:spChg chg="mod">
            <ac:chgData name="Mélanie Rufi" userId="ffcf2ff9-fbe0-43a4-8339-9bbf385c3daf" providerId="ADAL" clId="{4A806359-5ACB-40E1-A0CA-FA4F06088C2E}" dt="2025-08-06T08:54:10.348" v="276"/>
            <ac:spMkLst>
              <pc:docMk/>
              <pc:sldMasterMk cId="2717967577" sldId="2147483759"/>
              <pc:sldLayoutMk cId="2274817722" sldId="2147483768"/>
              <ac:spMk id="2" creationId="{33F22BFE-F1BA-A472-5387-228BE49698F9}"/>
            </ac:spMkLst>
          </pc:spChg>
          <pc:spChg chg="mod">
            <ac:chgData name="Mélanie Rufi" userId="ffcf2ff9-fbe0-43a4-8339-9bbf385c3daf" providerId="ADAL" clId="{4A806359-5ACB-40E1-A0CA-FA4F06088C2E}" dt="2025-08-06T08:54:10.348" v="276"/>
            <ac:spMkLst>
              <pc:docMk/>
              <pc:sldMasterMk cId="2717967577" sldId="2147483759"/>
              <pc:sldLayoutMk cId="2274817722" sldId="2147483768"/>
              <ac:spMk id="3" creationId="{2C145C6D-E28B-18A8-1B2D-224CD5B120A9}"/>
            </ac:spMkLst>
          </pc:spChg>
          <pc:spChg chg="mod">
            <ac:chgData name="Mélanie Rufi" userId="ffcf2ff9-fbe0-43a4-8339-9bbf385c3daf" providerId="ADAL" clId="{4A806359-5ACB-40E1-A0CA-FA4F06088C2E}" dt="2025-08-06T08:54:10.348" v="276"/>
            <ac:spMkLst>
              <pc:docMk/>
              <pc:sldMasterMk cId="2717967577" sldId="2147483759"/>
              <pc:sldLayoutMk cId="2274817722" sldId="2147483768"/>
              <ac:spMk id="4" creationId="{F5F27049-9D93-6C21-8C3A-2A268B96006E}"/>
            </ac:spMkLst>
          </pc:spChg>
        </pc:sldLayoutChg>
        <pc:sldLayoutChg chg="modSp">
          <pc:chgData name="Mélanie Rufi" userId="ffcf2ff9-fbe0-43a4-8339-9bbf385c3daf" providerId="ADAL" clId="{4A806359-5ACB-40E1-A0CA-FA4F06088C2E}" dt="2025-08-06T08:54:10.348" v="276"/>
          <pc:sldLayoutMkLst>
            <pc:docMk/>
            <pc:sldMasterMk cId="2717967577" sldId="2147483759"/>
            <pc:sldLayoutMk cId="447137516" sldId="2147483770"/>
          </pc:sldLayoutMkLst>
          <pc:spChg chg="mod">
            <ac:chgData name="Mélanie Rufi" userId="ffcf2ff9-fbe0-43a4-8339-9bbf385c3daf" providerId="ADAL" clId="{4A806359-5ACB-40E1-A0CA-FA4F06088C2E}" dt="2025-08-06T08:54:10.348" v="276"/>
            <ac:spMkLst>
              <pc:docMk/>
              <pc:sldMasterMk cId="2717967577" sldId="2147483759"/>
              <pc:sldLayoutMk cId="447137516" sldId="2147483770"/>
              <ac:spMk id="2" creationId="{3D7BFA63-5446-5B5E-E3D0-6460193F7390}"/>
            </ac:spMkLst>
          </pc:spChg>
          <pc:spChg chg="mod">
            <ac:chgData name="Mélanie Rufi" userId="ffcf2ff9-fbe0-43a4-8339-9bbf385c3daf" providerId="ADAL" clId="{4A806359-5ACB-40E1-A0CA-FA4F06088C2E}" dt="2025-08-06T08:54:10.348" v="276"/>
            <ac:spMkLst>
              <pc:docMk/>
              <pc:sldMasterMk cId="2717967577" sldId="2147483759"/>
              <pc:sldLayoutMk cId="447137516" sldId="2147483770"/>
              <ac:spMk id="3" creationId="{504C6ADC-CB72-D44B-B5EA-F5764BEC59DB}"/>
            </ac:spMkLst>
          </pc:spChg>
        </pc:sldLayoutChg>
      </pc:sldMasterChg>
    </pc:docChg>
  </pc:docChgLst>
  <pc:docChgLst>
    <pc:chgData name="Mélanie Rufi" userId="ffcf2ff9-fbe0-43a4-8339-9bbf385c3daf" providerId="ADAL" clId="{42F7271A-64E6-419C-9480-FD153F016BE8}"/>
    <pc:docChg chg="custSel modSld">
      <pc:chgData name="Mélanie Rufi" userId="ffcf2ff9-fbe0-43a4-8339-9bbf385c3daf" providerId="ADAL" clId="{42F7271A-64E6-419C-9480-FD153F016BE8}" dt="2025-08-07T13:14:04.355" v="16" actId="478"/>
      <pc:docMkLst>
        <pc:docMk/>
      </pc:docMkLst>
      <pc:sldChg chg="modSp mod">
        <pc:chgData name="Mélanie Rufi" userId="ffcf2ff9-fbe0-43a4-8339-9bbf385c3daf" providerId="ADAL" clId="{42F7271A-64E6-419C-9480-FD153F016BE8}" dt="2025-08-07T13:12:51.903" v="6" actId="313"/>
        <pc:sldMkLst>
          <pc:docMk/>
          <pc:sldMk cId="1860769866" sldId="529"/>
        </pc:sldMkLst>
        <pc:spChg chg="mod">
          <ac:chgData name="Mélanie Rufi" userId="ffcf2ff9-fbe0-43a4-8339-9bbf385c3daf" providerId="ADAL" clId="{42F7271A-64E6-419C-9480-FD153F016BE8}" dt="2025-08-07T13:12:51.903" v="6" actId="313"/>
          <ac:spMkLst>
            <pc:docMk/>
            <pc:sldMk cId="1860769866" sldId="529"/>
            <ac:spMk id="20" creationId="{A4DE1C89-790C-4357-D8C7-F6FF36A97413}"/>
          </ac:spMkLst>
        </pc:spChg>
      </pc:sldChg>
      <pc:sldChg chg="addSp delSp modSp mod">
        <pc:chgData name="Mélanie Rufi" userId="ffcf2ff9-fbe0-43a4-8339-9bbf385c3daf" providerId="ADAL" clId="{42F7271A-64E6-419C-9480-FD153F016BE8}" dt="2025-08-07T13:14:04.355" v="16" actId="478"/>
        <pc:sldMkLst>
          <pc:docMk/>
          <pc:sldMk cId="3421961643" sldId="545"/>
        </pc:sldMkLst>
        <pc:picChg chg="add mod ord">
          <ac:chgData name="Mélanie Rufi" userId="ffcf2ff9-fbe0-43a4-8339-9bbf385c3daf" providerId="ADAL" clId="{42F7271A-64E6-419C-9480-FD153F016BE8}" dt="2025-08-07T13:14:02.587" v="15" actId="171"/>
          <ac:picMkLst>
            <pc:docMk/>
            <pc:sldMk cId="3421961643" sldId="545"/>
            <ac:picMk id="6" creationId="{8A507843-7C3A-E04B-EA5E-6F0492C7B964}"/>
          </ac:picMkLst>
        </pc:picChg>
      </pc:sldChg>
    </pc:docChg>
  </pc:docChgLst>
  <pc:docChgLst>
    <pc:chgData name="Mélanie Rufi" userId="ffcf2ff9-fbe0-43a4-8339-9bbf385c3daf" providerId="ADAL" clId="{CDE18A8B-B7F1-414D-8915-6AFBE59C2573}"/>
    <pc:docChg chg="custSel modSld">
      <pc:chgData name="Mélanie Rufi" userId="ffcf2ff9-fbe0-43a4-8339-9bbf385c3daf" providerId="ADAL" clId="{CDE18A8B-B7F1-414D-8915-6AFBE59C2573}" dt="2025-08-28T08:13:16.865" v="7"/>
      <pc:docMkLst>
        <pc:docMk/>
      </pc:docMkLst>
      <pc:sldChg chg="addSp delSp modSp mod">
        <pc:chgData name="Mélanie Rufi" userId="ffcf2ff9-fbe0-43a4-8339-9bbf385c3daf" providerId="ADAL" clId="{CDE18A8B-B7F1-414D-8915-6AFBE59C2573}" dt="2025-08-28T08:12:13.176" v="3"/>
        <pc:sldMkLst>
          <pc:docMk/>
          <pc:sldMk cId="1860769866" sldId="529"/>
        </pc:sldMkLst>
        <pc:spChg chg="add mod">
          <ac:chgData name="Mélanie Rufi" userId="ffcf2ff9-fbe0-43a4-8339-9bbf385c3daf" providerId="ADAL" clId="{CDE18A8B-B7F1-414D-8915-6AFBE59C2573}" dt="2025-08-28T08:12:13.176" v="3"/>
          <ac:spMkLst>
            <pc:docMk/>
            <pc:sldMk cId="1860769866" sldId="529"/>
            <ac:spMk id="3" creationId="{B3CDB5D3-88A5-C3D9-52DF-EA478A87446D}"/>
          </ac:spMkLst>
        </pc:spChg>
        <pc:spChg chg="mod">
          <ac:chgData name="Mélanie Rufi" userId="ffcf2ff9-fbe0-43a4-8339-9bbf385c3daf" providerId="ADAL" clId="{CDE18A8B-B7F1-414D-8915-6AFBE59C2573}" dt="2025-08-28T08:11:59.719" v="1" actId="255"/>
          <ac:spMkLst>
            <pc:docMk/>
            <pc:sldMk cId="1860769866" sldId="529"/>
            <ac:spMk id="20" creationId="{A4DE1C89-790C-4357-D8C7-F6FF36A97413}"/>
          </ac:spMkLst>
        </pc:spChg>
        <pc:spChg chg="del">
          <ac:chgData name="Mélanie Rufi" userId="ffcf2ff9-fbe0-43a4-8339-9bbf385c3daf" providerId="ADAL" clId="{CDE18A8B-B7F1-414D-8915-6AFBE59C2573}" dt="2025-08-28T08:12:12.848" v="2" actId="478"/>
          <ac:spMkLst>
            <pc:docMk/>
            <pc:sldMk cId="1860769866" sldId="529"/>
            <ac:spMk id="34" creationId="{200DE8AD-1043-D3D3-0569-E848492F5269}"/>
          </ac:spMkLst>
        </pc:spChg>
      </pc:sldChg>
      <pc:sldChg chg="addSp delSp modSp mod">
        <pc:chgData name="Mélanie Rufi" userId="ffcf2ff9-fbe0-43a4-8339-9bbf385c3daf" providerId="ADAL" clId="{CDE18A8B-B7F1-414D-8915-6AFBE59C2573}" dt="2025-08-28T08:13:16.865" v="7"/>
        <pc:sldMkLst>
          <pc:docMk/>
          <pc:sldMk cId="3421961643" sldId="545"/>
        </pc:sldMkLst>
        <pc:spChg chg="del">
          <ac:chgData name="Mélanie Rufi" userId="ffcf2ff9-fbe0-43a4-8339-9bbf385c3daf" providerId="ADAL" clId="{CDE18A8B-B7F1-414D-8915-6AFBE59C2573}" dt="2025-08-28T08:13:16.344" v="6" actId="478"/>
          <ac:spMkLst>
            <pc:docMk/>
            <pc:sldMk cId="3421961643" sldId="545"/>
            <ac:spMk id="2" creationId="{E4DC7908-D12A-4EB1-265C-91CDFD71A1E8}"/>
          </ac:spMkLst>
        </pc:spChg>
        <pc:spChg chg="add mod">
          <ac:chgData name="Mélanie Rufi" userId="ffcf2ff9-fbe0-43a4-8339-9bbf385c3daf" providerId="ADAL" clId="{CDE18A8B-B7F1-414D-8915-6AFBE59C2573}" dt="2025-08-28T08:13:16.865" v="7"/>
          <ac:spMkLst>
            <pc:docMk/>
            <pc:sldMk cId="3421961643" sldId="545"/>
            <ac:spMk id="3" creationId="{3D10D97A-3C65-C902-F221-D46BA1489153}"/>
          </ac:spMkLst>
        </pc:spChg>
        <pc:spChg chg="add mod">
          <ac:chgData name="Mélanie Rufi" userId="ffcf2ff9-fbe0-43a4-8339-9bbf385c3daf" providerId="ADAL" clId="{CDE18A8B-B7F1-414D-8915-6AFBE59C2573}" dt="2025-08-28T08:13:16.865" v="7"/>
          <ac:spMkLst>
            <pc:docMk/>
            <pc:sldMk cId="3421961643" sldId="545"/>
            <ac:spMk id="4" creationId="{0D23CFC5-3DFF-CFFC-D06D-E784EB4719AA}"/>
          </ac:spMkLst>
        </pc:spChg>
        <pc:spChg chg="del">
          <ac:chgData name="Mélanie Rufi" userId="ffcf2ff9-fbe0-43a4-8339-9bbf385c3daf" providerId="ADAL" clId="{CDE18A8B-B7F1-414D-8915-6AFBE59C2573}" dt="2025-08-28T08:13:16.344" v="6" actId="478"/>
          <ac:spMkLst>
            <pc:docMk/>
            <pc:sldMk cId="3421961643" sldId="545"/>
            <ac:spMk id="5" creationId="{A5FB956B-3543-4F01-94AE-E159DB69B11F}"/>
          </ac:spMkLst>
        </pc:spChg>
        <pc:spChg chg="add mod">
          <ac:chgData name="Mélanie Rufi" userId="ffcf2ff9-fbe0-43a4-8339-9bbf385c3daf" providerId="ADAL" clId="{CDE18A8B-B7F1-414D-8915-6AFBE59C2573}" dt="2025-08-28T08:13:16.865" v="7"/>
          <ac:spMkLst>
            <pc:docMk/>
            <pc:sldMk cId="3421961643" sldId="545"/>
            <ac:spMk id="8" creationId="{7D4048C0-42A8-77AE-4F86-9D5808EC2116}"/>
          </ac:spMkLst>
        </pc:spChg>
        <pc:spChg chg="add mod">
          <ac:chgData name="Mélanie Rufi" userId="ffcf2ff9-fbe0-43a4-8339-9bbf385c3daf" providerId="ADAL" clId="{CDE18A8B-B7F1-414D-8915-6AFBE59C2573}" dt="2025-08-28T08:13:16.865" v="7"/>
          <ac:spMkLst>
            <pc:docMk/>
            <pc:sldMk cId="3421961643" sldId="545"/>
            <ac:spMk id="9" creationId="{72FD94C0-9380-0809-1618-4A512275692B}"/>
          </ac:spMkLst>
        </pc:spChg>
        <pc:spChg chg="del">
          <ac:chgData name="Mélanie Rufi" userId="ffcf2ff9-fbe0-43a4-8339-9bbf385c3daf" providerId="ADAL" clId="{CDE18A8B-B7F1-414D-8915-6AFBE59C2573}" dt="2025-08-28T08:13:16.344" v="6" actId="478"/>
          <ac:spMkLst>
            <pc:docMk/>
            <pc:sldMk cId="3421961643" sldId="545"/>
            <ac:spMk id="12" creationId="{4500E444-D6F0-4092-8D56-8B0F88424E52}"/>
          </ac:spMkLst>
        </pc:spChg>
        <pc:spChg chg="del">
          <ac:chgData name="Mélanie Rufi" userId="ffcf2ff9-fbe0-43a4-8339-9bbf385c3daf" providerId="ADAL" clId="{CDE18A8B-B7F1-414D-8915-6AFBE59C2573}" dt="2025-08-28T08:13:16.344" v="6" actId="478"/>
          <ac:spMkLst>
            <pc:docMk/>
            <pc:sldMk cId="3421961643" sldId="545"/>
            <ac:spMk id="18" creationId="{551614FE-33EB-49D0-95CF-8690C448F7DF}"/>
          </ac:spMkLst>
        </pc:spChg>
      </pc:sldChg>
      <pc:sldChg chg="addSp delSp modSp mod">
        <pc:chgData name="Mélanie Rufi" userId="ffcf2ff9-fbe0-43a4-8339-9bbf385c3daf" providerId="ADAL" clId="{CDE18A8B-B7F1-414D-8915-6AFBE59C2573}" dt="2025-08-28T08:12:34.376" v="5"/>
        <pc:sldMkLst>
          <pc:docMk/>
          <pc:sldMk cId="1861947686" sldId="546"/>
        </pc:sldMkLst>
        <pc:spChg chg="del">
          <ac:chgData name="Mélanie Rufi" userId="ffcf2ff9-fbe0-43a4-8339-9bbf385c3daf" providerId="ADAL" clId="{CDE18A8B-B7F1-414D-8915-6AFBE59C2573}" dt="2025-08-28T08:12:33.772" v="4" actId="478"/>
          <ac:spMkLst>
            <pc:docMk/>
            <pc:sldMk cId="1861947686" sldId="546"/>
            <ac:spMk id="2" creationId="{BEB0BDD1-0E28-E188-3389-8B0B68AD2658}"/>
          </ac:spMkLst>
        </pc:spChg>
        <pc:spChg chg="add mod">
          <ac:chgData name="Mélanie Rufi" userId="ffcf2ff9-fbe0-43a4-8339-9bbf385c3daf" providerId="ADAL" clId="{CDE18A8B-B7F1-414D-8915-6AFBE59C2573}" dt="2025-08-28T08:12:34.376" v="5"/>
          <ac:spMkLst>
            <pc:docMk/>
            <pc:sldMk cId="1861947686" sldId="546"/>
            <ac:spMk id="3" creationId="{CF0F3236-9DAB-8E52-A22F-ECBB32E79152}"/>
          </ac:spMkLst>
        </pc:spChg>
        <pc:spChg chg="del">
          <ac:chgData name="Mélanie Rufi" userId="ffcf2ff9-fbe0-43a4-8339-9bbf385c3daf" providerId="ADAL" clId="{CDE18A8B-B7F1-414D-8915-6AFBE59C2573}" dt="2025-08-28T08:12:33.772" v="4" actId="478"/>
          <ac:spMkLst>
            <pc:docMk/>
            <pc:sldMk cId="1861947686" sldId="546"/>
            <ac:spMk id="5" creationId="{15DEE149-C309-992E-4CA2-B1410BEFFF25}"/>
          </ac:spMkLst>
        </pc:spChg>
        <pc:spChg chg="add mod">
          <ac:chgData name="Mélanie Rufi" userId="ffcf2ff9-fbe0-43a4-8339-9bbf385c3daf" providerId="ADAL" clId="{CDE18A8B-B7F1-414D-8915-6AFBE59C2573}" dt="2025-08-28T08:12:34.376" v="5"/>
          <ac:spMkLst>
            <pc:docMk/>
            <pc:sldMk cId="1861947686" sldId="546"/>
            <ac:spMk id="6" creationId="{58251804-A5DF-1117-5B91-BA2A2C0FDC62}"/>
          </ac:spMkLst>
        </pc:spChg>
        <pc:spChg chg="add mod">
          <ac:chgData name="Mélanie Rufi" userId="ffcf2ff9-fbe0-43a4-8339-9bbf385c3daf" providerId="ADAL" clId="{CDE18A8B-B7F1-414D-8915-6AFBE59C2573}" dt="2025-08-28T08:12:34.376" v="5"/>
          <ac:spMkLst>
            <pc:docMk/>
            <pc:sldMk cId="1861947686" sldId="546"/>
            <ac:spMk id="7" creationId="{F7F254C8-A429-8D00-B71F-B055D18EA56E}"/>
          </ac:spMkLst>
        </pc:spChg>
        <pc:spChg chg="add mod">
          <ac:chgData name="Mélanie Rufi" userId="ffcf2ff9-fbe0-43a4-8339-9bbf385c3daf" providerId="ADAL" clId="{CDE18A8B-B7F1-414D-8915-6AFBE59C2573}" dt="2025-08-28T08:12:34.376" v="5"/>
          <ac:spMkLst>
            <pc:docMk/>
            <pc:sldMk cId="1861947686" sldId="546"/>
            <ac:spMk id="8" creationId="{4E99703C-6C5B-2A76-A13B-7DAEF5A09FDC}"/>
          </ac:spMkLst>
        </pc:spChg>
        <pc:spChg chg="del">
          <ac:chgData name="Mélanie Rufi" userId="ffcf2ff9-fbe0-43a4-8339-9bbf385c3daf" providerId="ADAL" clId="{CDE18A8B-B7F1-414D-8915-6AFBE59C2573}" dt="2025-08-28T08:12:33.772" v="4" actId="478"/>
          <ac:spMkLst>
            <pc:docMk/>
            <pc:sldMk cId="1861947686" sldId="546"/>
            <ac:spMk id="12" creationId="{EB578B16-4784-A0D7-DCCE-7529B223FEE8}"/>
          </ac:spMkLst>
        </pc:spChg>
        <pc:spChg chg="del">
          <ac:chgData name="Mélanie Rufi" userId="ffcf2ff9-fbe0-43a4-8339-9bbf385c3daf" providerId="ADAL" clId="{CDE18A8B-B7F1-414D-8915-6AFBE59C2573}" dt="2025-08-28T08:12:33.772" v="4" actId="478"/>
          <ac:spMkLst>
            <pc:docMk/>
            <pc:sldMk cId="1861947686" sldId="546"/>
            <ac:spMk id="18" creationId="{4DDE9B25-D506-AC9B-52AB-B73522EC82E9}"/>
          </ac:spMkLst>
        </pc:spChg>
      </pc:sldChg>
    </pc:docChg>
  </pc:docChgLst>
  <pc:docChgLst>
    <pc:chgData name="Laura Krenzi" userId="da9d0073-a2a6-4f74-bace-8b7a5f1dd6c0" providerId="ADAL" clId="{96061847-CFA0-4B06-ABDD-C6E7205FC4E7}"/>
    <pc:docChg chg="modSld">
      <pc:chgData name="Laura Krenzi" userId="da9d0073-a2a6-4f74-bace-8b7a5f1dd6c0" providerId="ADAL" clId="{96061847-CFA0-4B06-ABDD-C6E7205FC4E7}" dt="2025-08-11T13:02:21.672" v="25" actId="20577"/>
      <pc:docMkLst>
        <pc:docMk/>
      </pc:docMkLst>
      <pc:sldChg chg="modSp mod">
        <pc:chgData name="Laura Krenzi" userId="da9d0073-a2a6-4f74-bace-8b7a5f1dd6c0" providerId="ADAL" clId="{96061847-CFA0-4B06-ABDD-C6E7205FC4E7}" dt="2025-08-11T09:53:13.276" v="18" actId="1035"/>
        <pc:sldMkLst>
          <pc:docMk/>
          <pc:sldMk cId="1860769866" sldId="529"/>
        </pc:sldMkLst>
        <pc:picChg chg="mod">
          <ac:chgData name="Laura Krenzi" userId="da9d0073-a2a6-4f74-bace-8b7a5f1dd6c0" providerId="ADAL" clId="{96061847-CFA0-4B06-ABDD-C6E7205FC4E7}" dt="2025-08-11T09:53:13.276" v="18" actId="1035"/>
          <ac:picMkLst>
            <pc:docMk/>
            <pc:sldMk cId="1860769866" sldId="529"/>
            <ac:picMk id="21" creationId="{667ABD68-1BD1-B836-58E8-8D795E240047}"/>
          </ac:picMkLst>
        </pc:picChg>
      </pc:sldChg>
      <pc:sldChg chg="modSp mod">
        <pc:chgData name="Laura Krenzi" userId="da9d0073-a2a6-4f74-bace-8b7a5f1dd6c0" providerId="ADAL" clId="{96061847-CFA0-4B06-ABDD-C6E7205FC4E7}" dt="2025-08-11T13:02:21.672" v="25" actId="20577"/>
        <pc:sldMkLst>
          <pc:docMk/>
          <pc:sldMk cId="1861947686" sldId="546"/>
        </pc:sldMkLst>
        <pc:spChg chg="mod">
          <ac:chgData name="Laura Krenzi" userId="da9d0073-a2a6-4f74-bace-8b7a5f1dd6c0" providerId="ADAL" clId="{96061847-CFA0-4B06-ABDD-C6E7205FC4E7}" dt="2025-08-11T13:02:21.672" v="25" actId="20577"/>
          <ac:spMkLst>
            <pc:docMk/>
            <pc:sldMk cId="1861947686" sldId="546"/>
            <ac:spMk id="5" creationId="{15DEE149-C309-992E-4CA2-B1410BEFFF25}"/>
          </ac:spMkLst>
        </pc:spChg>
        <pc:spChg chg="mod">
          <ac:chgData name="Laura Krenzi" userId="da9d0073-a2a6-4f74-bace-8b7a5f1dd6c0" providerId="ADAL" clId="{96061847-CFA0-4B06-ABDD-C6E7205FC4E7}" dt="2025-08-11T13:02:19.573" v="23" actId="20577"/>
          <ac:spMkLst>
            <pc:docMk/>
            <pc:sldMk cId="1861947686" sldId="546"/>
            <ac:spMk id="18" creationId="{4DDE9B25-D506-AC9B-52AB-B73522EC82E9}"/>
          </ac:spMkLst>
        </pc:spChg>
      </pc:sldChg>
    </pc:docChg>
  </pc:docChgLst>
  <pc:docChgLst>
    <pc:chgData name="Mélanie Rufi" userId="ffcf2ff9-fbe0-43a4-8339-9bbf385c3daf" providerId="ADAL" clId="{DACA9AE3-EE71-4637-8911-9D925BDED181}"/>
    <pc:docChg chg="delSld modSection">
      <pc:chgData name="Mélanie Rufi" userId="ffcf2ff9-fbe0-43a4-8339-9bbf385c3daf" providerId="ADAL" clId="{DACA9AE3-EE71-4637-8911-9D925BDED181}" dt="2025-08-07T13:07:13.901" v="0" actId="47"/>
      <pc:docMkLst>
        <pc:docMk/>
      </pc:docMkLst>
      <pc:sldChg chg="del">
        <pc:chgData name="Mélanie Rufi" userId="ffcf2ff9-fbe0-43a4-8339-9bbf385c3daf" providerId="ADAL" clId="{DACA9AE3-EE71-4637-8911-9D925BDED181}" dt="2025-08-07T13:07:13.901" v="0" actId="47"/>
        <pc:sldMkLst>
          <pc:docMk/>
          <pc:sldMk cId="1387460495" sldId="547"/>
        </pc:sldMkLst>
      </pc:sldChg>
      <pc:sldChg chg="del">
        <pc:chgData name="Mélanie Rufi" userId="ffcf2ff9-fbe0-43a4-8339-9bbf385c3daf" providerId="ADAL" clId="{DACA9AE3-EE71-4637-8911-9D925BDED181}" dt="2025-08-07T13:07:13.901" v="0" actId="47"/>
        <pc:sldMkLst>
          <pc:docMk/>
          <pc:sldMk cId="3962885054" sldId="548"/>
        </pc:sldMkLst>
      </pc:sldChg>
      <pc:sldChg chg="del">
        <pc:chgData name="Mélanie Rufi" userId="ffcf2ff9-fbe0-43a4-8339-9bbf385c3daf" providerId="ADAL" clId="{DACA9AE3-EE71-4637-8911-9D925BDED181}" dt="2025-08-07T13:07:13.901" v="0" actId="47"/>
        <pc:sldMkLst>
          <pc:docMk/>
          <pc:sldMk cId="111306658" sldId="549"/>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3596" cy="49625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7745" y="0"/>
            <a:ext cx="2943596" cy="496253"/>
          </a:xfrm>
          <a:prstGeom prst="rect">
            <a:avLst/>
          </a:prstGeom>
        </p:spPr>
        <p:txBody>
          <a:bodyPr vert="horz" lIns="91440" tIns="45720" rIns="91440" bIns="45720" rtlCol="0"/>
          <a:lstStyle>
            <a:lvl1pPr algn="r">
              <a:defRPr sz="1200"/>
            </a:lvl1pPr>
          </a:lstStyle>
          <a:p>
            <a:fld id="{C09EB38B-E0F5-493B-AF0A-C9010EDCA072}" type="datetimeFigureOut">
              <a:rPr lang="en-US" smtClean="0"/>
              <a:t>8/28/2025</a:t>
            </a:fld>
            <a:endParaRPr lang="en-US"/>
          </a:p>
        </p:txBody>
      </p:sp>
      <p:sp>
        <p:nvSpPr>
          <p:cNvPr id="4" name="Footer Placeholder 3"/>
          <p:cNvSpPr>
            <a:spLocks noGrp="1"/>
          </p:cNvSpPr>
          <p:nvPr>
            <p:ph type="ftr" sz="quarter" idx="2"/>
          </p:nvPr>
        </p:nvSpPr>
        <p:spPr>
          <a:xfrm>
            <a:off x="0" y="9427075"/>
            <a:ext cx="2943596" cy="49625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7745" y="9427075"/>
            <a:ext cx="2943596" cy="496253"/>
          </a:xfrm>
          <a:prstGeom prst="rect">
            <a:avLst/>
          </a:prstGeom>
        </p:spPr>
        <p:txBody>
          <a:bodyPr vert="horz" lIns="91440" tIns="45720" rIns="91440" bIns="45720" rtlCol="0" anchor="b"/>
          <a:lstStyle>
            <a:lvl1pPr algn="r">
              <a:defRPr sz="1200"/>
            </a:lvl1pPr>
          </a:lstStyle>
          <a:p>
            <a:fld id="{1113E76B-163E-44BA-9B97-5660BA7CF2D1}" type="slidenum">
              <a:rPr lang="en-US" smtClean="0"/>
              <a:t>‹N°›</a:t>
            </a:fld>
            <a:endParaRPr lang="en-US"/>
          </a:p>
        </p:txBody>
      </p:sp>
    </p:spTree>
    <p:extLst>
      <p:ext uri="{BB962C8B-B14F-4D97-AF65-F5344CB8AC3E}">
        <p14:creationId xmlns:p14="http://schemas.microsoft.com/office/powerpoint/2010/main" val="14863117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3596" cy="49797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7745" y="0"/>
            <a:ext cx="2943596" cy="497976"/>
          </a:xfrm>
          <a:prstGeom prst="rect">
            <a:avLst/>
          </a:prstGeom>
        </p:spPr>
        <p:txBody>
          <a:bodyPr vert="horz" lIns="91440" tIns="45720" rIns="91440" bIns="45720" rtlCol="0"/>
          <a:lstStyle>
            <a:lvl1pPr algn="r">
              <a:defRPr sz="1200"/>
            </a:lvl1pPr>
          </a:lstStyle>
          <a:p>
            <a:fld id="{DCF10FA5-98E6-FB4E-97B6-D4EB979E8963}" type="datetimeFigureOut">
              <a:rPr lang="en-US" smtClean="0"/>
              <a:t>8/28/2025</a:t>
            </a:fld>
            <a:endParaRPr lang="en-US"/>
          </a:p>
        </p:txBody>
      </p:sp>
      <p:sp>
        <p:nvSpPr>
          <p:cNvPr id="4" name="Slide Image Placeholder 3"/>
          <p:cNvSpPr>
            <a:spLocks noGrp="1" noRot="1" noChangeAspect="1"/>
          </p:cNvSpPr>
          <p:nvPr>
            <p:ph type="sldImg" idx="2"/>
          </p:nvPr>
        </p:nvSpPr>
        <p:spPr>
          <a:xfrm>
            <a:off x="419100" y="1239838"/>
            <a:ext cx="5954713" cy="33512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292" y="4776431"/>
            <a:ext cx="5434330" cy="39079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7076"/>
            <a:ext cx="2943596" cy="4979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7745" y="9427076"/>
            <a:ext cx="2943596" cy="497975"/>
          </a:xfrm>
          <a:prstGeom prst="rect">
            <a:avLst/>
          </a:prstGeom>
        </p:spPr>
        <p:txBody>
          <a:bodyPr vert="horz" lIns="91440" tIns="45720" rIns="91440" bIns="45720" rtlCol="0" anchor="b"/>
          <a:lstStyle>
            <a:lvl1pPr algn="r">
              <a:defRPr sz="1200"/>
            </a:lvl1pPr>
          </a:lstStyle>
          <a:p>
            <a:fld id="{4F22E1E8-19DD-9846-964E-7494B0E7F513}" type="slidenum">
              <a:rPr lang="en-US" smtClean="0"/>
              <a:t>‹N°›</a:t>
            </a:fld>
            <a:endParaRPr lang="en-US"/>
          </a:p>
        </p:txBody>
      </p:sp>
    </p:spTree>
    <p:extLst>
      <p:ext uri="{BB962C8B-B14F-4D97-AF65-F5344CB8AC3E}">
        <p14:creationId xmlns:p14="http://schemas.microsoft.com/office/powerpoint/2010/main" val="11614769"/>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419100" y="1239838"/>
            <a:ext cx="5954713" cy="3351212"/>
          </a:xfrm>
        </p:spPr>
      </p:sp>
      <p:sp>
        <p:nvSpPr>
          <p:cNvPr id="3" name="Espace réservé des notes 2"/>
          <p:cNvSpPr>
            <a:spLocks noGrp="1"/>
          </p:cNvSpPr>
          <p:nvPr>
            <p:ph type="body" idx="1"/>
          </p:nvPr>
        </p:nvSpPr>
        <p:spPr/>
        <p:txBody>
          <a:bodyPr/>
          <a:lstStyle/>
          <a:p>
            <a:endParaRPr lang="fr-CH"/>
          </a:p>
        </p:txBody>
      </p:sp>
      <p:sp>
        <p:nvSpPr>
          <p:cNvPr id="4" name="Espace réservé du numéro de diapositive 3"/>
          <p:cNvSpPr>
            <a:spLocks noGrp="1"/>
          </p:cNvSpPr>
          <p:nvPr>
            <p:ph type="sldNum" sz="quarter" idx="5"/>
          </p:nvPr>
        </p:nvSpPr>
        <p:spPr/>
        <p:txBody>
          <a:bodyPr/>
          <a:lstStyle/>
          <a:p>
            <a:fld id="{4F22E1E8-19DD-9846-964E-7494B0E7F513}" type="slidenum">
              <a:rPr lang="en-US" smtClean="0"/>
              <a:t>1</a:t>
            </a:fld>
            <a:endParaRPr lang="en-US"/>
          </a:p>
        </p:txBody>
      </p:sp>
    </p:spTree>
    <p:extLst>
      <p:ext uri="{BB962C8B-B14F-4D97-AF65-F5344CB8AC3E}">
        <p14:creationId xmlns:p14="http://schemas.microsoft.com/office/powerpoint/2010/main" val="7585523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419100" y="1239838"/>
            <a:ext cx="5954713" cy="3351212"/>
          </a:xfrm>
        </p:spPr>
      </p:sp>
      <p:sp>
        <p:nvSpPr>
          <p:cNvPr id="3" name="Espace réservé des notes 2"/>
          <p:cNvSpPr>
            <a:spLocks noGrp="1"/>
          </p:cNvSpPr>
          <p:nvPr>
            <p:ph type="body" idx="1"/>
          </p:nvPr>
        </p:nvSpPr>
        <p:spPr/>
        <p:txBody>
          <a:bodyPr/>
          <a:lstStyle/>
          <a:p>
            <a:endParaRPr lang="fr-CH"/>
          </a:p>
        </p:txBody>
      </p:sp>
      <p:sp>
        <p:nvSpPr>
          <p:cNvPr id="4" name="Espace réservé du numéro de diapositive 3"/>
          <p:cNvSpPr>
            <a:spLocks noGrp="1"/>
          </p:cNvSpPr>
          <p:nvPr>
            <p:ph type="sldNum" sz="quarter" idx="5"/>
          </p:nvPr>
        </p:nvSpPr>
        <p:spPr/>
        <p:txBody>
          <a:bodyPr/>
          <a:lstStyle/>
          <a:p>
            <a:fld id="{4F22E1E8-19DD-9846-964E-7494B0E7F513}" type="slidenum">
              <a:rPr lang="en-US" smtClean="0"/>
              <a:t>2</a:t>
            </a:fld>
            <a:endParaRPr lang="en-US"/>
          </a:p>
        </p:txBody>
      </p:sp>
    </p:spTree>
    <p:extLst>
      <p:ext uri="{BB962C8B-B14F-4D97-AF65-F5344CB8AC3E}">
        <p14:creationId xmlns:p14="http://schemas.microsoft.com/office/powerpoint/2010/main" val="722401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p:spTree>
      <p:nvGrpSpPr>
        <p:cNvPr id="1" name=""/>
        <p:cNvGrpSpPr/>
        <p:nvPr/>
      </p:nvGrpSpPr>
      <p:grpSpPr>
        <a:xfrm>
          <a:off x="0" y="0"/>
          <a:ext cx="0" cy="0"/>
          <a:chOff x="0" y="0"/>
          <a:chExt cx="0" cy="0"/>
        </a:xfrm>
      </p:grpSpPr>
      <p:sp>
        <p:nvSpPr>
          <p:cNvPr id="6" name="Picture Placeholder 3">
            <a:extLst>
              <a:ext uri="{FF2B5EF4-FFF2-40B4-BE49-F238E27FC236}">
                <a16:creationId xmlns:a16="http://schemas.microsoft.com/office/drawing/2014/main" id="{BACD54EC-FA55-4E73-8BE6-6EC560992331}"/>
              </a:ext>
            </a:extLst>
          </p:cNvPr>
          <p:cNvSpPr>
            <a:spLocks noGrp="1"/>
          </p:cNvSpPr>
          <p:nvPr>
            <p:ph type="pic" sz="quarter" idx="11"/>
          </p:nvPr>
        </p:nvSpPr>
        <p:spPr>
          <a:xfrm>
            <a:off x="5944543" y="3136902"/>
            <a:ext cx="2577157" cy="2006601"/>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33107832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7C064D80-4CD6-420C-B2DF-59378A4A093B}"/>
              </a:ext>
            </a:extLst>
          </p:cNvPr>
          <p:cNvSpPr>
            <a:spLocks noGrp="1"/>
          </p:cNvSpPr>
          <p:nvPr>
            <p:ph type="pic" sz="quarter" idx="10"/>
          </p:nvPr>
        </p:nvSpPr>
        <p:spPr>
          <a:xfrm>
            <a:off x="3323772" y="863600"/>
            <a:ext cx="2447211" cy="4279900"/>
          </a:xfrm>
          <a:custGeom>
            <a:avLst/>
            <a:gdLst>
              <a:gd name="connsiteX0" fmla="*/ 0 w 2447210"/>
              <a:gd name="connsiteY0" fmla="*/ 0 h 4279900"/>
              <a:gd name="connsiteX1" fmla="*/ 2447210 w 2447210"/>
              <a:gd name="connsiteY1" fmla="*/ 0 h 4279900"/>
              <a:gd name="connsiteX2" fmla="*/ 2447210 w 2447210"/>
              <a:gd name="connsiteY2" fmla="*/ 4279900 h 4279900"/>
              <a:gd name="connsiteX3" fmla="*/ 0 w 2447210"/>
              <a:gd name="connsiteY3" fmla="*/ 4279900 h 4279900"/>
            </a:gdLst>
            <a:ahLst/>
            <a:cxnLst>
              <a:cxn ang="0">
                <a:pos x="connsiteX0" y="connsiteY0"/>
              </a:cxn>
              <a:cxn ang="0">
                <a:pos x="connsiteX1" y="connsiteY1"/>
              </a:cxn>
              <a:cxn ang="0">
                <a:pos x="connsiteX2" y="connsiteY2"/>
              </a:cxn>
              <a:cxn ang="0">
                <a:pos x="connsiteX3" y="connsiteY3"/>
              </a:cxn>
            </a:cxnLst>
            <a:rect l="l" t="t" r="r" b="b"/>
            <a:pathLst>
              <a:path w="2447210" h="4279900">
                <a:moveTo>
                  <a:pt x="0" y="0"/>
                </a:moveTo>
                <a:lnTo>
                  <a:pt x="2447210" y="0"/>
                </a:lnTo>
                <a:lnTo>
                  <a:pt x="2447210" y="4279900"/>
                </a:lnTo>
                <a:lnTo>
                  <a:pt x="0" y="4279900"/>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20719233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8F24C377-F1E1-472B-BA26-15D85DF8669F}"/>
              </a:ext>
            </a:extLst>
          </p:cNvPr>
          <p:cNvSpPr>
            <a:spLocks noGrp="1"/>
          </p:cNvSpPr>
          <p:nvPr>
            <p:ph type="pic" sz="quarter" idx="10"/>
          </p:nvPr>
        </p:nvSpPr>
        <p:spPr>
          <a:xfrm>
            <a:off x="731160" y="670379"/>
            <a:ext cx="3106057" cy="3802742"/>
          </a:xfrm>
          <a:custGeom>
            <a:avLst/>
            <a:gdLst>
              <a:gd name="connsiteX0" fmla="*/ 0 w 3106057"/>
              <a:gd name="connsiteY0" fmla="*/ 0 h 3802742"/>
              <a:gd name="connsiteX1" fmla="*/ 3106057 w 3106057"/>
              <a:gd name="connsiteY1" fmla="*/ 0 h 3802742"/>
              <a:gd name="connsiteX2" fmla="*/ 3106057 w 3106057"/>
              <a:gd name="connsiteY2" fmla="*/ 3802742 h 3802742"/>
              <a:gd name="connsiteX3" fmla="*/ 0 w 3106057"/>
              <a:gd name="connsiteY3" fmla="*/ 3802742 h 3802742"/>
            </a:gdLst>
            <a:ahLst/>
            <a:cxnLst>
              <a:cxn ang="0">
                <a:pos x="connsiteX0" y="connsiteY0"/>
              </a:cxn>
              <a:cxn ang="0">
                <a:pos x="connsiteX1" y="connsiteY1"/>
              </a:cxn>
              <a:cxn ang="0">
                <a:pos x="connsiteX2" y="connsiteY2"/>
              </a:cxn>
              <a:cxn ang="0">
                <a:pos x="connsiteX3" y="connsiteY3"/>
              </a:cxn>
            </a:cxnLst>
            <a:rect l="l" t="t" r="r" b="b"/>
            <a:pathLst>
              <a:path w="3106057" h="3802742">
                <a:moveTo>
                  <a:pt x="0" y="0"/>
                </a:moveTo>
                <a:lnTo>
                  <a:pt x="3106057" y="0"/>
                </a:lnTo>
                <a:lnTo>
                  <a:pt x="3106057" y="3802742"/>
                </a:lnTo>
                <a:lnTo>
                  <a:pt x="0" y="3802742"/>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78262782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76F2B5A-D404-47EA-84E9-BADE420AE142}"/>
              </a:ext>
            </a:extLst>
          </p:cNvPr>
          <p:cNvSpPr>
            <a:spLocks noGrp="1"/>
          </p:cNvSpPr>
          <p:nvPr>
            <p:ph type="pic" sz="quarter" idx="10"/>
          </p:nvPr>
        </p:nvSpPr>
        <p:spPr>
          <a:xfrm>
            <a:off x="1" y="0"/>
            <a:ext cx="2603500" cy="5143500"/>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114581532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3">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1055E6B4-08AF-440A-9901-7342ECAEFAD3}"/>
              </a:ext>
            </a:extLst>
          </p:cNvPr>
          <p:cNvSpPr>
            <a:spLocks noGrp="1"/>
          </p:cNvSpPr>
          <p:nvPr>
            <p:ph type="pic" sz="quarter" idx="10"/>
          </p:nvPr>
        </p:nvSpPr>
        <p:spPr>
          <a:xfrm>
            <a:off x="2" y="0"/>
            <a:ext cx="5413375" cy="5143500"/>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64023601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C5F19779-1C1C-4080-8912-D0B099C77D65}"/>
              </a:ext>
            </a:extLst>
          </p:cNvPr>
          <p:cNvSpPr>
            <a:spLocks noGrp="1"/>
          </p:cNvSpPr>
          <p:nvPr>
            <p:ph type="pic" sz="quarter" idx="10"/>
          </p:nvPr>
        </p:nvSpPr>
        <p:spPr>
          <a:xfrm>
            <a:off x="4034971" y="725714"/>
            <a:ext cx="6021556" cy="3692072"/>
          </a:xfrm>
          <a:custGeom>
            <a:avLst/>
            <a:gdLst>
              <a:gd name="connsiteX0" fmla="*/ 615358 w 6021556"/>
              <a:gd name="connsiteY0" fmla="*/ 0 h 3692072"/>
              <a:gd name="connsiteX1" fmla="*/ 5406198 w 6021556"/>
              <a:gd name="connsiteY1" fmla="*/ 0 h 3692072"/>
              <a:gd name="connsiteX2" fmla="*/ 6021556 w 6021556"/>
              <a:gd name="connsiteY2" fmla="*/ 615358 h 3692072"/>
              <a:gd name="connsiteX3" fmla="*/ 6021556 w 6021556"/>
              <a:gd name="connsiteY3" fmla="*/ 3076714 h 3692072"/>
              <a:gd name="connsiteX4" fmla="*/ 5406198 w 6021556"/>
              <a:gd name="connsiteY4" fmla="*/ 3692072 h 3692072"/>
              <a:gd name="connsiteX5" fmla="*/ 615358 w 6021556"/>
              <a:gd name="connsiteY5" fmla="*/ 3692072 h 3692072"/>
              <a:gd name="connsiteX6" fmla="*/ 0 w 6021556"/>
              <a:gd name="connsiteY6" fmla="*/ 3076714 h 3692072"/>
              <a:gd name="connsiteX7" fmla="*/ 0 w 6021556"/>
              <a:gd name="connsiteY7" fmla="*/ 615358 h 3692072"/>
              <a:gd name="connsiteX8" fmla="*/ 615358 w 6021556"/>
              <a:gd name="connsiteY8" fmla="*/ 0 h 36920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21556" h="3692072">
                <a:moveTo>
                  <a:pt x="615358" y="0"/>
                </a:moveTo>
                <a:lnTo>
                  <a:pt x="5406198" y="0"/>
                </a:lnTo>
                <a:cubicBezTo>
                  <a:pt x="5746051" y="0"/>
                  <a:pt x="6021556" y="275505"/>
                  <a:pt x="6021556" y="615358"/>
                </a:cubicBezTo>
                <a:lnTo>
                  <a:pt x="6021556" y="3076714"/>
                </a:lnTo>
                <a:cubicBezTo>
                  <a:pt x="6021556" y="3416567"/>
                  <a:pt x="5746051" y="3692072"/>
                  <a:pt x="5406198" y="3692072"/>
                </a:cubicBezTo>
                <a:lnTo>
                  <a:pt x="615358" y="3692072"/>
                </a:lnTo>
                <a:cubicBezTo>
                  <a:pt x="275505" y="3692072"/>
                  <a:pt x="0" y="3416567"/>
                  <a:pt x="0" y="3076714"/>
                </a:cubicBezTo>
                <a:lnTo>
                  <a:pt x="0" y="615358"/>
                </a:lnTo>
                <a:cubicBezTo>
                  <a:pt x="0" y="275505"/>
                  <a:pt x="275505" y="0"/>
                  <a:pt x="615358" y="0"/>
                </a:cubicBez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60426337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5">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02584B45-1528-48CB-91A9-D52E40A284F6}"/>
              </a:ext>
            </a:extLst>
          </p:cNvPr>
          <p:cNvSpPr>
            <a:spLocks noGrp="1"/>
          </p:cNvSpPr>
          <p:nvPr>
            <p:ph type="pic" sz="quarter" idx="10"/>
          </p:nvPr>
        </p:nvSpPr>
        <p:spPr>
          <a:xfrm>
            <a:off x="-1727199" y="725488"/>
            <a:ext cx="6021388" cy="3692525"/>
          </a:xfrm>
          <a:prstGeom prst="round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215292318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7">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17FE9FF-01DB-419F-A797-2EFCC8EF1015}"/>
              </a:ext>
            </a:extLst>
          </p:cNvPr>
          <p:cNvSpPr>
            <a:spLocks noGrp="1"/>
          </p:cNvSpPr>
          <p:nvPr>
            <p:ph type="pic" sz="quarter" idx="10"/>
          </p:nvPr>
        </p:nvSpPr>
        <p:spPr>
          <a:xfrm>
            <a:off x="6313488" y="0"/>
            <a:ext cx="2830512" cy="5143500"/>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232907831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8">
    <p:spTree>
      <p:nvGrpSpPr>
        <p:cNvPr id="1" name=""/>
        <p:cNvGrpSpPr/>
        <p:nvPr/>
      </p:nvGrpSpPr>
      <p:grpSpPr>
        <a:xfrm>
          <a:off x="0" y="0"/>
          <a:ext cx="0" cy="0"/>
          <a:chOff x="0" y="0"/>
          <a:chExt cx="0" cy="0"/>
        </a:xfrm>
      </p:grpSpPr>
      <p:sp>
        <p:nvSpPr>
          <p:cNvPr id="6" name="Picture Placeholder 4">
            <a:extLst>
              <a:ext uri="{FF2B5EF4-FFF2-40B4-BE49-F238E27FC236}">
                <a16:creationId xmlns:a16="http://schemas.microsoft.com/office/drawing/2014/main" id="{4920F308-1AD3-4700-836F-CADE3279F455}"/>
              </a:ext>
            </a:extLst>
          </p:cNvPr>
          <p:cNvSpPr>
            <a:spLocks noGrp="1"/>
          </p:cNvSpPr>
          <p:nvPr>
            <p:ph type="pic" sz="quarter" idx="11"/>
          </p:nvPr>
        </p:nvSpPr>
        <p:spPr>
          <a:xfrm>
            <a:off x="6261780" y="1"/>
            <a:ext cx="2112963" cy="3439884"/>
          </a:xfrm>
          <a:prstGeom prst="rect">
            <a:avLst/>
          </a:prstGeom>
        </p:spPr>
        <p:txBody>
          <a:bodyPr/>
          <a:lstStyle/>
          <a:p>
            <a:r>
              <a:rPr lang="fr-FR"/>
              <a:t>Cliquez sur l'icône pour ajouter une image</a:t>
            </a:r>
            <a:endParaRPr lang="en-US"/>
          </a:p>
        </p:txBody>
      </p:sp>
      <p:sp>
        <p:nvSpPr>
          <p:cNvPr id="5" name="Picture Placeholder 4">
            <a:extLst>
              <a:ext uri="{FF2B5EF4-FFF2-40B4-BE49-F238E27FC236}">
                <a16:creationId xmlns:a16="http://schemas.microsoft.com/office/drawing/2014/main" id="{9042B96A-CB2D-4B5B-9B49-3E9A483E6ACB}"/>
              </a:ext>
            </a:extLst>
          </p:cNvPr>
          <p:cNvSpPr>
            <a:spLocks noGrp="1"/>
          </p:cNvSpPr>
          <p:nvPr>
            <p:ph type="pic" sz="quarter" idx="10"/>
          </p:nvPr>
        </p:nvSpPr>
        <p:spPr>
          <a:xfrm>
            <a:off x="3940176" y="2"/>
            <a:ext cx="2112963" cy="4462463"/>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415943839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9">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725B3CE8-DA24-460D-B20C-5E054BF4CD30}"/>
              </a:ext>
            </a:extLst>
          </p:cNvPr>
          <p:cNvSpPr>
            <a:spLocks noGrp="1"/>
          </p:cNvSpPr>
          <p:nvPr>
            <p:ph type="pic" sz="quarter" idx="10"/>
          </p:nvPr>
        </p:nvSpPr>
        <p:spPr>
          <a:xfrm>
            <a:off x="3848100" y="711200"/>
            <a:ext cx="1498600" cy="3721100"/>
          </a:xfrm>
          <a:custGeom>
            <a:avLst/>
            <a:gdLst>
              <a:gd name="connsiteX0" fmla="*/ 0 w 1498600"/>
              <a:gd name="connsiteY0" fmla="*/ 0 h 3721100"/>
              <a:gd name="connsiteX1" fmla="*/ 1498600 w 1498600"/>
              <a:gd name="connsiteY1" fmla="*/ 0 h 3721100"/>
              <a:gd name="connsiteX2" fmla="*/ 1498600 w 1498600"/>
              <a:gd name="connsiteY2" fmla="*/ 3721100 h 3721100"/>
              <a:gd name="connsiteX3" fmla="*/ 0 w 1498600"/>
              <a:gd name="connsiteY3" fmla="*/ 3721100 h 3721100"/>
            </a:gdLst>
            <a:ahLst/>
            <a:cxnLst>
              <a:cxn ang="0">
                <a:pos x="connsiteX0" y="connsiteY0"/>
              </a:cxn>
              <a:cxn ang="0">
                <a:pos x="connsiteX1" y="connsiteY1"/>
              </a:cxn>
              <a:cxn ang="0">
                <a:pos x="connsiteX2" y="connsiteY2"/>
              </a:cxn>
              <a:cxn ang="0">
                <a:pos x="connsiteX3" y="connsiteY3"/>
              </a:cxn>
            </a:cxnLst>
            <a:rect l="l" t="t" r="r" b="b"/>
            <a:pathLst>
              <a:path w="1498600" h="3721100">
                <a:moveTo>
                  <a:pt x="0" y="0"/>
                </a:moveTo>
                <a:lnTo>
                  <a:pt x="1498600" y="0"/>
                </a:lnTo>
                <a:lnTo>
                  <a:pt x="1498600" y="3721100"/>
                </a:lnTo>
                <a:lnTo>
                  <a:pt x="0" y="3721100"/>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29872029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0">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9B051C23-34D5-4DB6-AA5E-743913BE00F6}"/>
              </a:ext>
            </a:extLst>
          </p:cNvPr>
          <p:cNvSpPr>
            <a:spLocks noGrp="1"/>
          </p:cNvSpPr>
          <p:nvPr>
            <p:ph type="pic" sz="quarter" idx="10"/>
          </p:nvPr>
        </p:nvSpPr>
        <p:spPr>
          <a:xfrm>
            <a:off x="3120574" y="3"/>
            <a:ext cx="5225143" cy="1799771"/>
          </a:xfrm>
          <a:custGeom>
            <a:avLst/>
            <a:gdLst>
              <a:gd name="connsiteX0" fmla="*/ 0 w 5225143"/>
              <a:gd name="connsiteY0" fmla="*/ 0 h 1799771"/>
              <a:gd name="connsiteX1" fmla="*/ 5225143 w 5225143"/>
              <a:gd name="connsiteY1" fmla="*/ 0 h 1799771"/>
              <a:gd name="connsiteX2" fmla="*/ 5225143 w 5225143"/>
              <a:gd name="connsiteY2" fmla="*/ 1799771 h 1799771"/>
              <a:gd name="connsiteX3" fmla="*/ 0 w 5225143"/>
              <a:gd name="connsiteY3" fmla="*/ 1799771 h 1799771"/>
            </a:gdLst>
            <a:ahLst/>
            <a:cxnLst>
              <a:cxn ang="0">
                <a:pos x="connsiteX0" y="connsiteY0"/>
              </a:cxn>
              <a:cxn ang="0">
                <a:pos x="connsiteX1" y="connsiteY1"/>
              </a:cxn>
              <a:cxn ang="0">
                <a:pos x="connsiteX2" y="connsiteY2"/>
              </a:cxn>
              <a:cxn ang="0">
                <a:pos x="connsiteX3" y="connsiteY3"/>
              </a:cxn>
            </a:cxnLst>
            <a:rect l="l" t="t" r="r" b="b"/>
            <a:pathLst>
              <a:path w="5225143" h="1799771">
                <a:moveTo>
                  <a:pt x="0" y="0"/>
                </a:moveTo>
                <a:lnTo>
                  <a:pt x="5225143" y="0"/>
                </a:lnTo>
                <a:lnTo>
                  <a:pt x="5225143" y="1799771"/>
                </a:lnTo>
                <a:lnTo>
                  <a:pt x="0" y="1799771"/>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95971729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34BE3CBC-6CE0-4118-BD31-BD1D441AE939}"/>
              </a:ext>
            </a:extLst>
          </p:cNvPr>
          <p:cNvSpPr>
            <a:spLocks noGrp="1"/>
          </p:cNvSpPr>
          <p:nvPr>
            <p:ph type="pic" sz="quarter" idx="10"/>
          </p:nvPr>
        </p:nvSpPr>
        <p:spPr>
          <a:xfrm>
            <a:off x="3003552" y="1866901"/>
            <a:ext cx="2464707" cy="2545443"/>
          </a:xfrm>
          <a:custGeom>
            <a:avLst/>
            <a:gdLst>
              <a:gd name="connsiteX0" fmla="*/ 0 w 2464707"/>
              <a:gd name="connsiteY0" fmla="*/ 0 h 2545443"/>
              <a:gd name="connsiteX1" fmla="*/ 2464707 w 2464707"/>
              <a:gd name="connsiteY1" fmla="*/ 0 h 2545443"/>
              <a:gd name="connsiteX2" fmla="*/ 2464707 w 2464707"/>
              <a:gd name="connsiteY2" fmla="*/ 2545443 h 2545443"/>
              <a:gd name="connsiteX3" fmla="*/ 0 w 2464707"/>
              <a:gd name="connsiteY3" fmla="*/ 2545443 h 2545443"/>
            </a:gdLst>
            <a:ahLst/>
            <a:cxnLst>
              <a:cxn ang="0">
                <a:pos x="connsiteX0" y="connsiteY0"/>
              </a:cxn>
              <a:cxn ang="0">
                <a:pos x="connsiteX1" y="connsiteY1"/>
              </a:cxn>
              <a:cxn ang="0">
                <a:pos x="connsiteX2" y="connsiteY2"/>
              </a:cxn>
              <a:cxn ang="0">
                <a:pos x="connsiteX3" y="connsiteY3"/>
              </a:cxn>
            </a:cxnLst>
            <a:rect l="l" t="t" r="r" b="b"/>
            <a:pathLst>
              <a:path w="2464707" h="2545443">
                <a:moveTo>
                  <a:pt x="0" y="0"/>
                </a:moveTo>
                <a:lnTo>
                  <a:pt x="2464707" y="0"/>
                </a:lnTo>
                <a:lnTo>
                  <a:pt x="2464707" y="2545443"/>
                </a:lnTo>
                <a:lnTo>
                  <a:pt x="0" y="2545443"/>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185095292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1">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0FA36624-AB78-4B51-ACDF-FFE932C75812}"/>
              </a:ext>
            </a:extLst>
          </p:cNvPr>
          <p:cNvSpPr>
            <a:spLocks noGrp="1"/>
          </p:cNvSpPr>
          <p:nvPr>
            <p:ph type="pic" sz="quarter" idx="10"/>
          </p:nvPr>
        </p:nvSpPr>
        <p:spPr>
          <a:xfrm>
            <a:off x="803455" y="609600"/>
            <a:ext cx="1533704" cy="1533704"/>
          </a:xfrm>
          <a:custGeom>
            <a:avLst/>
            <a:gdLst>
              <a:gd name="connsiteX0" fmla="*/ 255622 w 1533704"/>
              <a:gd name="connsiteY0" fmla="*/ 0 h 1533704"/>
              <a:gd name="connsiteX1" fmla="*/ 1278082 w 1533704"/>
              <a:gd name="connsiteY1" fmla="*/ 0 h 1533704"/>
              <a:gd name="connsiteX2" fmla="*/ 1533704 w 1533704"/>
              <a:gd name="connsiteY2" fmla="*/ 255622 h 1533704"/>
              <a:gd name="connsiteX3" fmla="*/ 1533704 w 1533704"/>
              <a:gd name="connsiteY3" fmla="*/ 1278082 h 1533704"/>
              <a:gd name="connsiteX4" fmla="*/ 1278082 w 1533704"/>
              <a:gd name="connsiteY4" fmla="*/ 1533704 h 1533704"/>
              <a:gd name="connsiteX5" fmla="*/ 255622 w 1533704"/>
              <a:gd name="connsiteY5" fmla="*/ 1533704 h 1533704"/>
              <a:gd name="connsiteX6" fmla="*/ 0 w 1533704"/>
              <a:gd name="connsiteY6" fmla="*/ 1278082 h 1533704"/>
              <a:gd name="connsiteX7" fmla="*/ 0 w 1533704"/>
              <a:gd name="connsiteY7" fmla="*/ 255622 h 1533704"/>
              <a:gd name="connsiteX8" fmla="*/ 255622 w 1533704"/>
              <a:gd name="connsiteY8" fmla="*/ 0 h 1533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33704" h="1533704">
                <a:moveTo>
                  <a:pt x="255622" y="0"/>
                </a:moveTo>
                <a:lnTo>
                  <a:pt x="1278082" y="0"/>
                </a:lnTo>
                <a:cubicBezTo>
                  <a:pt x="1419258" y="0"/>
                  <a:pt x="1533704" y="114446"/>
                  <a:pt x="1533704" y="255622"/>
                </a:cubicBezTo>
                <a:lnTo>
                  <a:pt x="1533704" y="1278082"/>
                </a:lnTo>
                <a:cubicBezTo>
                  <a:pt x="1533704" y="1419258"/>
                  <a:pt x="1419258" y="1533704"/>
                  <a:pt x="1278082" y="1533704"/>
                </a:cubicBezTo>
                <a:lnTo>
                  <a:pt x="255622" y="1533704"/>
                </a:lnTo>
                <a:cubicBezTo>
                  <a:pt x="114446" y="1533704"/>
                  <a:pt x="0" y="1419258"/>
                  <a:pt x="0" y="1278082"/>
                </a:cubicBezTo>
                <a:lnTo>
                  <a:pt x="0" y="255622"/>
                </a:lnTo>
                <a:cubicBezTo>
                  <a:pt x="0" y="114446"/>
                  <a:pt x="114446" y="0"/>
                  <a:pt x="255622" y="0"/>
                </a:cubicBezTo>
                <a:close/>
              </a:path>
            </a:pathLst>
          </a:custGeom>
        </p:spPr>
        <p:txBody>
          <a:bodyPr wrap="square">
            <a:noAutofit/>
          </a:bodyPr>
          <a:lstStyle/>
          <a:p>
            <a:r>
              <a:rPr lang="fr-FR"/>
              <a:t>Cliquez sur l'icône pour ajouter une image</a:t>
            </a:r>
            <a:endParaRPr lang="en-US"/>
          </a:p>
        </p:txBody>
      </p:sp>
      <p:sp>
        <p:nvSpPr>
          <p:cNvPr id="13" name="Picture Placeholder 12">
            <a:extLst>
              <a:ext uri="{FF2B5EF4-FFF2-40B4-BE49-F238E27FC236}">
                <a16:creationId xmlns:a16="http://schemas.microsoft.com/office/drawing/2014/main" id="{6D554EF8-1CD0-46CE-8307-AE8525753318}"/>
              </a:ext>
            </a:extLst>
          </p:cNvPr>
          <p:cNvSpPr>
            <a:spLocks noGrp="1"/>
          </p:cNvSpPr>
          <p:nvPr>
            <p:ph type="pic" sz="quarter" idx="11"/>
          </p:nvPr>
        </p:nvSpPr>
        <p:spPr>
          <a:xfrm>
            <a:off x="2804583" y="609600"/>
            <a:ext cx="1533704" cy="1533704"/>
          </a:xfrm>
          <a:custGeom>
            <a:avLst/>
            <a:gdLst>
              <a:gd name="connsiteX0" fmla="*/ 255622 w 1533704"/>
              <a:gd name="connsiteY0" fmla="*/ 0 h 1533704"/>
              <a:gd name="connsiteX1" fmla="*/ 1278082 w 1533704"/>
              <a:gd name="connsiteY1" fmla="*/ 0 h 1533704"/>
              <a:gd name="connsiteX2" fmla="*/ 1533704 w 1533704"/>
              <a:gd name="connsiteY2" fmla="*/ 255622 h 1533704"/>
              <a:gd name="connsiteX3" fmla="*/ 1533704 w 1533704"/>
              <a:gd name="connsiteY3" fmla="*/ 1278082 h 1533704"/>
              <a:gd name="connsiteX4" fmla="*/ 1278082 w 1533704"/>
              <a:gd name="connsiteY4" fmla="*/ 1533704 h 1533704"/>
              <a:gd name="connsiteX5" fmla="*/ 255622 w 1533704"/>
              <a:gd name="connsiteY5" fmla="*/ 1533704 h 1533704"/>
              <a:gd name="connsiteX6" fmla="*/ 0 w 1533704"/>
              <a:gd name="connsiteY6" fmla="*/ 1278082 h 1533704"/>
              <a:gd name="connsiteX7" fmla="*/ 0 w 1533704"/>
              <a:gd name="connsiteY7" fmla="*/ 255622 h 1533704"/>
              <a:gd name="connsiteX8" fmla="*/ 255622 w 1533704"/>
              <a:gd name="connsiteY8" fmla="*/ 0 h 1533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33704" h="1533704">
                <a:moveTo>
                  <a:pt x="255622" y="0"/>
                </a:moveTo>
                <a:lnTo>
                  <a:pt x="1278082" y="0"/>
                </a:lnTo>
                <a:cubicBezTo>
                  <a:pt x="1419258" y="0"/>
                  <a:pt x="1533704" y="114446"/>
                  <a:pt x="1533704" y="255622"/>
                </a:cubicBezTo>
                <a:lnTo>
                  <a:pt x="1533704" y="1278082"/>
                </a:lnTo>
                <a:cubicBezTo>
                  <a:pt x="1533704" y="1419258"/>
                  <a:pt x="1419258" y="1533704"/>
                  <a:pt x="1278082" y="1533704"/>
                </a:cubicBezTo>
                <a:lnTo>
                  <a:pt x="255622" y="1533704"/>
                </a:lnTo>
                <a:cubicBezTo>
                  <a:pt x="114446" y="1533704"/>
                  <a:pt x="0" y="1419258"/>
                  <a:pt x="0" y="1278082"/>
                </a:cubicBezTo>
                <a:lnTo>
                  <a:pt x="0" y="255622"/>
                </a:lnTo>
                <a:cubicBezTo>
                  <a:pt x="0" y="114446"/>
                  <a:pt x="114446" y="0"/>
                  <a:pt x="255622" y="0"/>
                </a:cubicBezTo>
                <a:close/>
              </a:path>
            </a:pathLst>
          </a:custGeom>
        </p:spPr>
        <p:txBody>
          <a:bodyPr wrap="square">
            <a:noAutofit/>
          </a:bodyPr>
          <a:lstStyle/>
          <a:p>
            <a:r>
              <a:rPr lang="fr-FR"/>
              <a:t>Cliquez sur l'icône pour ajouter une image</a:t>
            </a:r>
            <a:endParaRPr lang="en-US"/>
          </a:p>
        </p:txBody>
      </p:sp>
      <p:sp>
        <p:nvSpPr>
          <p:cNvPr id="12" name="Picture Placeholder 11">
            <a:extLst>
              <a:ext uri="{FF2B5EF4-FFF2-40B4-BE49-F238E27FC236}">
                <a16:creationId xmlns:a16="http://schemas.microsoft.com/office/drawing/2014/main" id="{F3336964-53C1-4AB2-A993-0858C7BEBB03}"/>
              </a:ext>
            </a:extLst>
          </p:cNvPr>
          <p:cNvSpPr>
            <a:spLocks noGrp="1"/>
          </p:cNvSpPr>
          <p:nvPr>
            <p:ph type="pic" sz="quarter" idx="12"/>
          </p:nvPr>
        </p:nvSpPr>
        <p:spPr>
          <a:xfrm>
            <a:off x="4805712" y="609600"/>
            <a:ext cx="1533704" cy="1533704"/>
          </a:xfrm>
          <a:custGeom>
            <a:avLst/>
            <a:gdLst>
              <a:gd name="connsiteX0" fmla="*/ 255622 w 1533704"/>
              <a:gd name="connsiteY0" fmla="*/ 0 h 1533704"/>
              <a:gd name="connsiteX1" fmla="*/ 1278082 w 1533704"/>
              <a:gd name="connsiteY1" fmla="*/ 0 h 1533704"/>
              <a:gd name="connsiteX2" fmla="*/ 1533704 w 1533704"/>
              <a:gd name="connsiteY2" fmla="*/ 255622 h 1533704"/>
              <a:gd name="connsiteX3" fmla="*/ 1533704 w 1533704"/>
              <a:gd name="connsiteY3" fmla="*/ 1278082 h 1533704"/>
              <a:gd name="connsiteX4" fmla="*/ 1278082 w 1533704"/>
              <a:gd name="connsiteY4" fmla="*/ 1533704 h 1533704"/>
              <a:gd name="connsiteX5" fmla="*/ 255622 w 1533704"/>
              <a:gd name="connsiteY5" fmla="*/ 1533704 h 1533704"/>
              <a:gd name="connsiteX6" fmla="*/ 0 w 1533704"/>
              <a:gd name="connsiteY6" fmla="*/ 1278082 h 1533704"/>
              <a:gd name="connsiteX7" fmla="*/ 0 w 1533704"/>
              <a:gd name="connsiteY7" fmla="*/ 255622 h 1533704"/>
              <a:gd name="connsiteX8" fmla="*/ 255622 w 1533704"/>
              <a:gd name="connsiteY8" fmla="*/ 0 h 1533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33704" h="1533704">
                <a:moveTo>
                  <a:pt x="255622" y="0"/>
                </a:moveTo>
                <a:lnTo>
                  <a:pt x="1278082" y="0"/>
                </a:lnTo>
                <a:cubicBezTo>
                  <a:pt x="1419258" y="0"/>
                  <a:pt x="1533704" y="114446"/>
                  <a:pt x="1533704" y="255622"/>
                </a:cubicBezTo>
                <a:lnTo>
                  <a:pt x="1533704" y="1278082"/>
                </a:lnTo>
                <a:cubicBezTo>
                  <a:pt x="1533704" y="1419258"/>
                  <a:pt x="1419258" y="1533704"/>
                  <a:pt x="1278082" y="1533704"/>
                </a:cubicBezTo>
                <a:lnTo>
                  <a:pt x="255622" y="1533704"/>
                </a:lnTo>
                <a:cubicBezTo>
                  <a:pt x="114446" y="1533704"/>
                  <a:pt x="0" y="1419258"/>
                  <a:pt x="0" y="1278082"/>
                </a:cubicBezTo>
                <a:lnTo>
                  <a:pt x="0" y="255622"/>
                </a:lnTo>
                <a:cubicBezTo>
                  <a:pt x="0" y="114446"/>
                  <a:pt x="114446" y="0"/>
                  <a:pt x="255622" y="0"/>
                </a:cubicBezTo>
                <a:close/>
              </a:path>
            </a:pathLst>
          </a:custGeom>
        </p:spPr>
        <p:txBody>
          <a:bodyPr wrap="square">
            <a:noAutofit/>
          </a:bodyPr>
          <a:lstStyle/>
          <a:p>
            <a:r>
              <a:rPr lang="fr-FR"/>
              <a:t>Cliquez sur l'icône pour ajouter une image</a:t>
            </a:r>
            <a:endParaRPr lang="en-US"/>
          </a:p>
        </p:txBody>
      </p:sp>
      <p:sp>
        <p:nvSpPr>
          <p:cNvPr id="11" name="Picture Placeholder 10">
            <a:extLst>
              <a:ext uri="{FF2B5EF4-FFF2-40B4-BE49-F238E27FC236}">
                <a16:creationId xmlns:a16="http://schemas.microsoft.com/office/drawing/2014/main" id="{B33A8F3B-63B5-4557-8516-0120CA98C082}"/>
              </a:ext>
            </a:extLst>
          </p:cNvPr>
          <p:cNvSpPr>
            <a:spLocks noGrp="1"/>
          </p:cNvSpPr>
          <p:nvPr>
            <p:ph type="pic" sz="quarter" idx="13"/>
          </p:nvPr>
        </p:nvSpPr>
        <p:spPr>
          <a:xfrm>
            <a:off x="6806843" y="609600"/>
            <a:ext cx="1533704" cy="1533704"/>
          </a:xfrm>
          <a:custGeom>
            <a:avLst/>
            <a:gdLst>
              <a:gd name="connsiteX0" fmla="*/ 255622 w 1533704"/>
              <a:gd name="connsiteY0" fmla="*/ 0 h 1533704"/>
              <a:gd name="connsiteX1" fmla="*/ 1278082 w 1533704"/>
              <a:gd name="connsiteY1" fmla="*/ 0 h 1533704"/>
              <a:gd name="connsiteX2" fmla="*/ 1533704 w 1533704"/>
              <a:gd name="connsiteY2" fmla="*/ 255622 h 1533704"/>
              <a:gd name="connsiteX3" fmla="*/ 1533704 w 1533704"/>
              <a:gd name="connsiteY3" fmla="*/ 1278082 h 1533704"/>
              <a:gd name="connsiteX4" fmla="*/ 1278082 w 1533704"/>
              <a:gd name="connsiteY4" fmla="*/ 1533704 h 1533704"/>
              <a:gd name="connsiteX5" fmla="*/ 255622 w 1533704"/>
              <a:gd name="connsiteY5" fmla="*/ 1533704 h 1533704"/>
              <a:gd name="connsiteX6" fmla="*/ 0 w 1533704"/>
              <a:gd name="connsiteY6" fmla="*/ 1278082 h 1533704"/>
              <a:gd name="connsiteX7" fmla="*/ 0 w 1533704"/>
              <a:gd name="connsiteY7" fmla="*/ 255622 h 1533704"/>
              <a:gd name="connsiteX8" fmla="*/ 255622 w 1533704"/>
              <a:gd name="connsiteY8" fmla="*/ 0 h 15337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533704" h="1533704">
                <a:moveTo>
                  <a:pt x="255622" y="0"/>
                </a:moveTo>
                <a:lnTo>
                  <a:pt x="1278082" y="0"/>
                </a:lnTo>
                <a:cubicBezTo>
                  <a:pt x="1419258" y="0"/>
                  <a:pt x="1533704" y="114446"/>
                  <a:pt x="1533704" y="255622"/>
                </a:cubicBezTo>
                <a:lnTo>
                  <a:pt x="1533704" y="1278082"/>
                </a:lnTo>
                <a:cubicBezTo>
                  <a:pt x="1533704" y="1419258"/>
                  <a:pt x="1419258" y="1533704"/>
                  <a:pt x="1278082" y="1533704"/>
                </a:cubicBezTo>
                <a:lnTo>
                  <a:pt x="255622" y="1533704"/>
                </a:lnTo>
                <a:cubicBezTo>
                  <a:pt x="114446" y="1533704"/>
                  <a:pt x="0" y="1419258"/>
                  <a:pt x="0" y="1278082"/>
                </a:cubicBezTo>
                <a:lnTo>
                  <a:pt x="0" y="255622"/>
                </a:lnTo>
                <a:cubicBezTo>
                  <a:pt x="0" y="114446"/>
                  <a:pt x="114446" y="0"/>
                  <a:pt x="255622" y="0"/>
                </a:cubicBez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12160571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2">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F2F6979C-4ABA-4A3F-B216-F66E72DAE3FA}"/>
              </a:ext>
            </a:extLst>
          </p:cNvPr>
          <p:cNvSpPr>
            <a:spLocks noGrp="1"/>
          </p:cNvSpPr>
          <p:nvPr>
            <p:ph type="pic" sz="quarter" idx="10"/>
          </p:nvPr>
        </p:nvSpPr>
        <p:spPr>
          <a:xfrm>
            <a:off x="4151087" y="601888"/>
            <a:ext cx="1190172" cy="1190172"/>
          </a:xfrm>
          <a:custGeom>
            <a:avLst/>
            <a:gdLst>
              <a:gd name="connsiteX0" fmla="*/ 595086 w 1190172"/>
              <a:gd name="connsiteY0" fmla="*/ 0 h 1190172"/>
              <a:gd name="connsiteX1" fmla="*/ 1190172 w 1190172"/>
              <a:gd name="connsiteY1" fmla="*/ 595086 h 1190172"/>
              <a:gd name="connsiteX2" fmla="*/ 595086 w 1190172"/>
              <a:gd name="connsiteY2" fmla="*/ 1190172 h 1190172"/>
              <a:gd name="connsiteX3" fmla="*/ 0 w 1190172"/>
              <a:gd name="connsiteY3" fmla="*/ 595086 h 1190172"/>
              <a:gd name="connsiteX4" fmla="*/ 595086 w 1190172"/>
              <a:gd name="connsiteY4" fmla="*/ 0 h 11901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0172" h="1190172">
                <a:moveTo>
                  <a:pt x="595086" y="0"/>
                </a:moveTo>
                <a:cubicBezTo>
                  <a:pt x="923743" y="0"/>
                  <a:pt x="1190172" y="266429"/>
                  <a:pt x="1190172" y="595086"/>
                </a:cubicBezTo>
                <a:cubicBezTo>
                  <a:pt x="1190172" y="923743"/>
                  <a:pt x="923743" y="1190172"/>
                  <a:pt x="595086" y="1190172"/>
                </a:cubicBezTo>
                <a:cubicBezTo>
                  <a:pt x="266429" y="1190172"/>
                  <a:pt x="0" y="923743"/>
                  <a:pt x="0" y="595086"/>
                </a:cubicBezTo>
                <a:cubicBezTo>
                  <a:pt x="0" y="266429"/>
                  <a:pt x="266429" y="0"/>
                  <a:pt x="595086" y="0"/>
                </a:cubicBezTo>
                <a:close/>
              </a:path>
            </a:pathLst>
          </a:custGeom>
        </p:spPr>
        <p:txBody>
          <a:bodyPr wrap="square">
            <a:noAutofit/>
          </a:bodyPr>
          <a:lstStyle/>
          <a:p>
            <a:r>
              <a:rPr lang="fr-FR"/>
              <a:t>Cliquez sur l'icône pour ajouter une image</a:t>
            </a:r>
            <a:endParaRPr lang="en-US"/>
          </a:p>
        </p:txBody>
      </p:sp>
      <p:sp>
        <p:nvSpPr>
          <p:cNvPr id="11" name="Picture Placeholder 10">
            <a:extLst>
              <a:ext uri="{FF2B5EF4-FFF2-40B4-BE49-F238E27FC236}">
                <a16:creationId xmlns:a16="http://schemas.microsoft.com/office/drawing/2014/main" id="{061F3A15-69FA-4200-8AE6-4006AF0D21E1}"/>
              </a:ext>
            </a:extLst>
          </p:cNvPr>
          <p:cNvSpPr>
            <a:spLocks noGrp="1"/>
          </p:cNvSpPr>
          <p:nvPr>
            <p:ph type="pic" sz="quarter" idx="11"/>
          </p:nvPr>
        </p:nvSpPr>
        <p:spPr>
          <a:xfrm>
            <a:off x="4151087" y="1976664"/>
            <a:ext cx="1190172" cy="1190172"/>
          </a:xfrm>
          <a:custGeom>
            <a:avLst/>
            <a:gdLst>
              <a:gd name="connsiteX0" fmla="*/ 595086 w 1190172"/>
              <a:gd name="connsiteY0" fmla="*/ 0 h 1190172"/>
              <a:gd name="connsiteX1" fmla="*/ 1190172 w 1190172"/>
              <a:gd name="connsiteY1" fmla="*/ 595086 h 1190172"/>
              <a:gd name="connsiteX2" fmla="*/ 595086 w 1190172"/>
              <a:gd name="connsiteY2" fmla="*/ 1190172 h 1190172"/>
              <a:gd name="connsiteX3" fmla="*/ 0 w 1190172"/>
              <a:gd name="connsiteY3" fmla="*/ 595086 h 1190172"/>
              <a:gd name="connsiteX4" fmla="*/ 595086 w 1190172"/>
              <a:gd name="connsiteY4" fmla="*/ 0 h 11901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0172" h="1190172">
                <a:moveTo>
                  <a:pt x="595086" y="0"/>
                </a:moveTo>
                <a:cubicBezTo>
                  <a:pt x="923743" y="0"/>
                  <a:pt x="1190172" y="266429"/>
                  <a:pt x="1190172" y="595086"/>
                </a:cubicBezTo>
                <a:cubicBezTo>
                  <a:pt x="1190172" y="923743"/>
                  <a:pt x="923743" y="1190172"/>
                  <a:pt x="595086" y="1190172"/>
                </a:cubicBezTo>
                <a:cubicBezTo>
                  <a:pt x="266429" y="1190172"/>
                  <a:pt x="0" y="923743"/>
                  <a:pt x="0" y="595086"/>
                </a:cubicBezTo>
                <a:cubicBezTo>
                  <a:pt x="0" y="266429"/>
                  <a:pt x="266429" y="0"/>
                  <a:pt x="595086" y="0"/>
                </a:cubicBezTo>
                <a:close/>
              </a:path>
            </a:pathLst>
          </a:custGeom>
        </p:spPr>
        <p:txBody>
          <a:bodyPr wrap="square">
            <a:noAutofit/>
          </a:bodyPr>
          <a:lstStyle/>
          <a:p>
            <a:r>
              <a:rPr lang="fr-FR"/>
              <a:t>Cliquez sur l'icône pour ajouter une image</a:t>
            </a:r>
            <a:endParaRPr lang="en-US"/>
          </a:p>
        </p:txBody>
      </p:sp>
      <p:sp>
        <p:nvSpPr>
          <p:cNvPr id="10" name="Picture Placeholder 9">
            <a:extLst>
              <a:ext uri="{FF2B5EF4-FFF2-40B4-BE49-F238E27FC236}">
                <a16:creationId xmlns:a16="http://schemas.microsoft.com/office/drawing/2014/main" id="{DBBE86A8-523B-4F98-AA90-D9713861CD51}"/>
              </a:ext>
            </a:extLst>
          </p:cNvPr>
          <p:cNvSpPr>
            <a:spLocks noGrp="1"/>
          </p:cNvSpPr>
          <p:nvPr>
            <p:ph type="pic" sz="quarter" idx="12"/>
          </p:nvPr>
        </p:nvSpPr>
        <p:spPr>
          <a:xfrm>
            <a:off x="4151087" y="3351440"/>
            <a:ext cx="1190172" cy="1190172"/>
          </a:xfrm>
          <a:custGeom>
            <a:avLst/>
            <a:gdLst>
              <a:gd name="connsiteX0" fmla="*/ 595086 w 1190172"/>
              <a:gd name="connsiteY0" fmla="*/ 0 h 1190172"/>
              <a:gd name="connsiteX1" fmla="*/ 1190172 w 1190172"/>
              <a:gd name="connsiteY1" fmla="*/ 595086 h 1190172"/>
              <a:gd name="connsiteX2" fmla="*/ 595086 w 1190172"/>
              <a:gd name="connsiteY2" fmla="*/ 1190172 h 1190172"/>
              <a:gd name="connsiteX3" fmla="*/ 0 w 1190172"/>
              <a:gd name="connsiteY3" fmla="*/ 595086 h 1190172"/>
              <a:gd name="connsiteX4" fmla="*/ 595086 w 1190172"/>
              <a:gd name="connsiteY4" fmla="*/ 0 h 11901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90172" h="1190172">
                <a:moveTo>
                  <a:pt x="595086" y="0"/>
                </a:moveTo>
                <a:cubicBezTo>
                  <a:pt x="923743" y="0"/>
                  <a:pt x="1190172" y="266429"/>
                  <a:pt x="1190172" y="595086"/>
                </a:cubicBezTo>
                <a:cubicBezTo>
                  <a:pt x="1190172" y="923743"/>
                  <a:pt x="923743" y="1190172"/>
                  <a:pt x="595086" y="1190172"/>
                </a:cubicBezTo>
                <a:cubicBezTo>
                  <a:pt x="266429" y="1190172"/>
                  <a:pt x="0" y="923743"/>
                  <a:pt x="0" y="595086"/>
                </a:cubicBezTo>
                <a:cubicBezTo>
                  <a:pt x="0" y="266429"/>
                  <a:pt x="266429" y="0"/>
                  <a:pt x="595086" y="0"/>
                </a:cubicBez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110200511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1">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50897F50-CABF-45BD-95A5-156BAB949037}"/>
              </a:ext>
            </a:extLst>
          </p:cNvPr>
          <p:cNvSpPr>
            <a:spLocks noGrp="1"/>
          </p:cNvSpPr>
          <p:nvPr>
            <p:ph type="pic" sz="quarter" idx="10"/>
          </p:nvPr>
        </p:nvSpPr>
        <p:spPr>
          <a:xfrm>
            <a:off x="5880100" y="1841500"/>
            <a:ext cx="2565400" cy="3302000"/>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150501316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31">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503153E-71BA-4C9C-8C5D-393070BF44BC}"/>
              </a:ext>
            </a:extLst>
          </p:cNvPr>
          <p:cNvSpPr>
            <a:spLocks noGrp="1"/>
          </p:cNvSpPr>
          <p:nvPr>
            <p:ph type="pic" sz="quarter" idx="10"/>
          </p:nvPr>
        </p:nvSpPr>
        <p:spPr>
          <a:xfrm>
            <a:off x="0" y="0"/>
            <a:ext cx="3729039" cy="5143500"/>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50159895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31">
    <p:spTree>
      <p:nvGrpSpPr>
        <p:cNvPr id="1" name=""/>
        <p:cNvGrpSpPr/>
        <p:nvPr/>
      </p:nvGrpSpPr>
      <p:grpSpPr>
        <a:xfrm>
          <a:off x="0" y="0"/>
          <a:ext cx="0" cy="0"/>
          <a:chOff x="0" y="0"/>
          <a:chExt cx="0" cy="0"/>
        </a:xfrm>
      </p:grpSpPr>
      <p:sp>
        <p:nvSpPr>
          <p:cNvPr id="17" name="Picture Placeholder 16">
            <a:extLst>
              <a:ext uri="{FF2B5EF4-FFF2-40B4-BE49-F238E27FC236}">
                <a16:creationId xmlns:a16="http://schemas.microsoft.com/office/drawing/2014/main" id="{BFE36D2E-8C77-4636-9545-A7BDFF64C478}"/>
              </a:ext>
            </a:extLst>
          </p:cNvPr>
          <p:cNvSpPr>
            <a:spLocks noGrp="1"/>
          </p:cNvSpPr>
          <p:nvPr>
            <p:ph type="pic" sz="quarter" idx="10"/>
          </p:nvPr>
        </p:nvSpPr>
        <p:spPr>
          <a:xfrm>
            <a:off x="4572001" y="703945"/>
            <a:ext cx="1894115" cy="1867807"/>
          </a:xfrm>
          <a:custGeom>
            <a:avLst/>
            <a:gdLst>
              <a:gd name="connsiteX0" fmla="*/ 0 w 1894114"/>
              <a:gd name="connsiteY0" fmla="*/ 0 h 1867807"/>
              <a:gd name="connsiteX1" fmla="*/ 1894114 w 1894114"/>
              <a:gd name="connsiteY1" fmla="*/ 0 h 1867807"/>
              <a:gd name="connsiteX2" fmla="*/ 1894114 w 1894114"/>
              <a:gd name="connsiteY2" fmla="*/ 1867807 h 1867807"/>
              <a:gd name="connsiteX3" fmla="*/ 0 w 1894114"/>
              <a:gd name="connsiteY3" fmla="*/ 1867807 h 1867807"/>
            </a:gdLst>
            <a:ahLst/>
            <a:cxnLst>
              <a:cxn ang="0">
                <a:pos x="connsiteX0" y="connsiteY0"/>
              </a:cxn>
              <a:cxn ang="0">
                <a:pos x="connsiteX1" y="connsiteY1"/>
              </a:cxn>
              <a:cxn ang="0">
                <a:pos x="connsiteX2" y="connsiteY2"/>
              </a:cxn>
              <a:cxn ang="0">
                <a:pos x="connsiteX3" y="connsiteY3"/>
              </a:cxn>
            </a:cxnLst>
            <a:rect l="l" t="t" r="r" b="b"/>
            <a:pathLst>
              <a:path w="1894114" h="1867807">
                <a:moveTo>
                  <a:pt x="0" y="0"/>
                </a:moveTo>
                <a:lnTo>
                  <a:pt x="1894114" y="0"/>
                </a:lnTo>
                <a:lnTo>
                  <a:pt x="1894114" y="1867807"/>
                </a:lnTo>
                <a:lnTo>
                  <a:pt x="0" y="1867807"/>
                </a:lnTo>
                <a:close/>
              </a:path>
            </a:pathLst>
          </a:custGeom>
        </p:spPr>
        <p:txBody>
          <a:bodyPr wrap="square">
            <a:noAutofit/>
          </a:bodyPr>
          <a:lstStyle/>
          <a:p>
            <a:r>
              <a:rPr lang="fr-FR"/>
              <a:t>Cliquez sur l'icône pour ajouter une image</a:t>
            </a:r>
            <a:endParaRPr lang="en-US"/>
          </a:p>
        </p:txBody>
      </p:sp>
      <p:sp>
        <p:nvSpPr>
          <p:cNvPr id="16" name="Picture Placeholder 15">
            <a:extLst>
              <a:ext uri="{FF2B5EF4-FFF2-40B4-BE49-F238E27FC236}">
                <a16:creationId xmlns:a16="http://schemas.microsoft.com/office/drawing/2014/main" id="{C797EF23-2091-486A-AB85-8B68867F3A91}"/>
              </a:ext>
            </a:extLst>
          </p:cNvPr>
          <p:cNvSpPr>
            <a:spLocks noGrp="1"/>
          </p:cNvSpPr>
          <p:nvPr>
            <p:ph type="pic" sz="quarter" idx="11"/>
          </p:nvPr>
        </p:nvSpPr>
        <p:spPr>
          <a:xfrm>
            <a:off x="6466115" y="703945"/>
            <a:ext cx="1894115" cy="1867807"/>
          </a:xfrm>
          <a:custGeom>
            <a:avLst/>
            <a:gdLst>
              <a:gd name="connsiteX0" fmla="*/ 0 w 1894114"/>
              <a:gd name="connsiteY0" fmla="*/ 0 h 1867807"/>
              <a:gd name="connsiteX1" fmla="*/ 1894114 w 1894114"/>
              <a:gd name="connsiteY1" fmla="*/ 0 h 1867807"/>
              <a:gd name="connsiteX2" fmla="*/ 1894114 w 1894114"/>
              <a:gd name="connsiteY2" fmla="*/ 1867807 h 1867807"/>
              <a:gd name="connsiteX3" fmla="*/ 0 w 1894114"/>
              <a:gd name="connsiteY3" fmla="*/ 1867807 h 1867807"/>
            </a:gdLst>
            <a:ahLst/>
            <a:cxnLst>
              <a:cxn ang="0">
                <a:pos x="connsiteX0" y="connsiteY0"/>
              </a:cxn>
              <a:cxn ang="0">
                <a:pos x="connsiteX1" y="connsiteY1"/>
              </a:cxn>
              <a:cxn ang="0">
                <a:pos x="connsiteX2" y="connsiteY2"/>
              </a:cxn>
              <a:cxn ang="0">
                <a:pos x="connsiteX3" y="connsiteY3"/>
              </a:cxn>
            </a:cxnLst>
            <a:rect l="l" t="t" r="r" b="b"/>
            <a:pathLst>
              <a:path w="1894114" h="1867807">
                <a:moveTo>
                  <a:pt x="0" y="0"/>
                </a:moveTo>
                <a:lnTo>
                  <a:pt x="1894114" y="0"/>
                </a:lnTo>
                <a:lnTo>
                  <a:pt x="1894114" y="1867807"/>
                </a:lnTo>
                <a:lnTo>
                  <a:pt x="0" y="1867807"/>
                </a:lnTo>
                <a:close/>
              </a:path>
            </a:pathLst>
          </a:custGeom>
        </p:spPr>
        <p:txBody>
          <a:bodyPr wrap="square">
            <a:noAutofit/>
          </a:bodyPr>
          <a:lstStyle/>
          <a:p>
            <a:r>
              <a:rPr lang="fr-FR"/>
              <a:t>Cliquez sur l'icône pour ajouter une image</a:t>
            </a:r>
            <a:endParaRPr lang="en-US"/>
          </a:p>
        </p:txBody>
      </p:sp>
      <p:sp>
        <p:nvSpPr>
          <p:cNvPr id="15" name="Picture Placeholder 14">
            <a:extLst>
              <a:ext uri="{FF2B5EF4-FFF2-40B4-BE49-F238E27FC236}">
                <a16:creationId xmlns:a16="http://schemas.microsoft.com/office/drawing/2014/main" id="{216B19E4-037F-4C15-8397-B750A0FB1FA5}"/>
              </a:ext>
            </a:extLst>
          </p:cNvPr>
          <p:cNvSpPr>
            <a:spLocks noGrp="1"/>
          </p:cNvSpPr>
          <p:nvPr>
            <p:ph type="pic" sz="quarter" idx="13"/>
          </p:nvPr>
        </p:nvSpPr>
        <p:spPr>
          <a:xfrm>
            <a:off x="2677887" y="2571751"/>
            <a:ext cx="3788229" cy="1867807"/>
          </a:xfrm>
          <a:custGeom>
            <a:avLst/>
            <a:gdLst>
              <a:gd name="connsiteX0" fmla="*/ 0 w 3788229"/>
              <a:gd name="connsiteY0" fmla="*/ 0 h 1867807"/>
              <a:gd name="connsiteX1" fmla="*/ 3788229 w 3788229"/>
              <a:gd name="connsiteY1" fmla="*/ 0 h 1867807"/>
              <a:gd name="connsiteX2" fmla="*/ 3788229 w 3788229"/>
              <a:gd name="connsiteY2" fmla="*/ 1867807 h 1867807"/>
              <a:gd name="connsiteX3" fmla="*/ 0 w 3788229"/>
              <a:gd name="connsiteY3" fmla="*/ 1867807 h 1867807"/>
            </a:gdLst>
            <a:ahLst/>
            <a:cxnLst>
              <a:cxn ang="0">
                <a:pos x="connsiteX0" y="connsiteY0"/>
              </a:cxn>
              <a:cxn ang="0">
                <a:pos x="connsiteX1" y="connsiteY1"/>
              </a:cxn>
              <a:cxn ang="0">
                <a:pos x="connsiteX2" y="connsiteY2"/>
              </a:cxn>
              <a:cxn ang="0">
                <a:pos x="connsiteX3" y="connsiteY3"/>
              </a:cxn>
            </a:cxnLst>
            <a:rect l="l" t="t" r="r" b="b"/>
            <a:pathLst>
              <a:path w="3788229" h="1867807">
                <a:moveTo>
                  <a:pt x="0" y="0"/>
                </a:moveTo>
                <a:lnTo>
                  <a:pt x="3788229" y="0"/>
                </a:lnTo>
                <a:lnTo>
                  <a:pt x="3788229" y="1867807"/>
                </a:lnTo>
                <a:lnTo>
                  <a:pt x="0" y="1867807"/>
                </a:lnTo>
                <a:close/>
              </a:path>
            </a:pathLst>
          </a:custGeom>
        </p:spPr>
        <p:txBody>
          <a:bodyPr wrap="square">
            <a:noAutofit/>
          </a:bodyPr>
          <a:lstStyle/>
          <a:p>
            <a:r>
              <a:rPr lang="fr-FR"/>
              <a:t>Cliquez sur l'icône pour ajouter une image</a:t>
            </a:r>
            <a:endParaRPr lang="en-US"/>
          </a:p>
        </p:txBody>
      </p:sp>
      <p:sp>
        <p:nvSpPr>
          <p:cNvPr id="14" name="Picture Placeholder 13">
            <a:extLst>
              <a:ext uri="{FF2B5EF4-FFF2-40B4-BE49-F238E27FC236}">
                <a16:creationId xmlns:a16="http://schemas.microsoft.com/office/drawing/2014/main" id="{E8C959CD-8F4D-4023-94F2-8ADF82FA42D3}"/>
              </a:ext>
            </a:extLst>
          </p:cNvPr>
          <p:cNvSpPr>
            <a:spLocks noGrp="1"/>
          </p:cNvSpPr>
          <p:nvPr>
            <p:ph type="pic" sz="quarter" idx="14"/>
          </p:nvPr>
        </p:nvSpPr>
        <p:spPr>
          <a:xfrm>
            <a:off x="783772" y="2571751"/>
            <a:ext cx="1894115" cy="1867807"/>
          </a:xfrm>
          <a:custGeom>
            <a:avLst/>
            <a:gdLst>
              <a:gd name="connsiteX0" fmla="*/ 0 w 1894114"/>
              <a:gd name="connsiteY0" fmla="*/ 0 h 1867807"/>
              <a:gd name="connsiteX1" fmla="*/ 1894114 w 1894114"/>
              <a:gd name="connsiteY1" fmla="*/ 0 h 1867807"/>
              <a:gd name="connsiteX2" fmla="*/ 1894114 w 1894114"/>
              <a:gd name="connsiteY2" fmla="*/ 1867807 h 1867807"/>
              <a:gd name="connsiteX3" fmla="*/ 0 w 1894114"/>
              <a:gd name="connsiteY3" fmla="*/ 1867807 h 1867807"/>
            </a:gdLst>
            <a:ahLst/>
            <a:cxnLst>
              <a:cxn ang="0">
                <a:pos x="connsiteX0" y="connsiteY0"/>
              </a:cxn>
              <a:cxn ang="0">
                <a:pos x="connsiteX1" y="connsiteY1"/>
              </a:cxn>
              <a:cxn ang="0">
                <a:pos x="connsiteX2" y="connsiteY2"/>
              </a:cxn>
              <a:cxn ang="0">
                <a:pos x="connsiteX3" y="connsiteY3"/>
              </a:cxn>
            </a:cxnLst>
            <a:rect l="l" t="t" r="r" b="b"/>
            <a:pathLst>
              <a:path w="1894114" h="1867807">
                <a:moveTo>
                  <a:pt x="0" y="0"/>
                </a:moveTo>
                <a:lnTo>
                  <a:pt x="1894114" y="0"/>
                </a:lnTo>
                <a:lnTo>
                  <a:pt x="1894114" y="1867807"/>
                </a:lnTo>
                <a:lnTo>
                  <a:pt x="0" y="1867807"/>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265644654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_31">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7756F56C-5873-4EDC-9C71-7B6F06D3456F}"/>
              </a:ext>
            </a:extLst>
          </p:cNvPr>
          <p:cNvSpPr>
            <a:spLocks noGrp="1"/>
          </p:cNvSpPr>
          <p:nvPr>
            <p:ph type="pic" sz="quarter" idx="10"/>
          </p:nvPr>
        </p:nvSpPr>
        <p:spPr>
          <a:xfrm>
            <a:off x="0" y="0"/>
            <a:ext cx="2946400" cy="2571750"/>
          </a:xfrm>
          <a:custGeom>
            <a:avLst/>
            <a:gdLst>
              <a:gd name="connsiteX0" fmla="*/ 0 w 2946400"/>
              <a:gd name="connsiteY0" fmla="*/ 0 h 2571750"/>
              <a:gd name="connsiteX1" fmla="*/ 2946400 w 2946400"/>
              <a:gd name="connsiteY1" fmla="*/ 0 h 2571750"/>
              <a:gd name="connsiteX2" fmla="*/ 2946400 w 2946400"/>
              <a:gd name="connsiteY2" fmla="*/ 2571750 h 2571750"/>
              <a:gd name="connsiteX3" fmla="*/ 0 w 2946400"/>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2946400" h="2571750">
                <a:moveTo>
                  <a:pt x="0" y="0"/>
                </a:moveTo>
                <a:lnTo>
                  <a:pt x="2946400" y="0"/>
                </a:lnTo>
                <a:lnTo>
                  <a:pt x="2946400" y="2571750"/>
                </a:lnTo>
                <a:lnTo>
                  <a:pt x="0" y="2571750"/>
                </a:lnTo>
                <a:close/>
              </a:path>
            </a:pathLst>
          </a:custGeom>
        </p:spPr>
        <p:txBody>
          <a:bodyPr wrap="square">
            <a:noAutofit/>
          </a:bodyPr>
          <a:lstStyle/>
          <a:p>
            <a:r>
              <a:rPr lang="fr-FR"/>
              <a:t>Cliquez sur l'icône pour ajouter une image</a:t>
            </a:r>
            <a:endParaRPr lang="en-US"/>
          </a:p>
        </p:txBody>
      </p:sp>
      <p:sp>
        <p:nvSpPr>
          <p:cNvPr id="7" name="Picture Placeholder 6">
            <a:extLst>
              <a:ext uri="{FF2B5EF4-FFF2-40B4-BE49-F238E27FC236}">
                <a16:creationId xmlns:a16="http://schemas.microsoft.com/office/drawing/2014/main" id="{8DA57A57-3EC3-4A6B-8AC1-BA944F194F88}"/>
              </a:ext>
            </a:extLst>
          </p:cNvPr>
          <p:cNvSpPr>
            <a:spLocks noGrp="1"/>
          </p:cNvSpPr>
          <p:nvPr>
            <p:ph type="pic" sz="quarter" idx="11"/>
          </p:nvPr>
        </p:nvSpPr>
        <p:spPr>
          <a:xfrm>
            <a:off x="2946400" y="0"/>
            <a:ext cx="2946400" cy="2571750"/>
          </a:xfrm>
          <a:custGeom>
            <a:avLst/>
            <a:gdLst>
              <a:gd name="connsiteX0" fmla="*/ 0 w 2946400"/>
              <a:gd name="connsiteY0" fmla="*/ 0 h 2571750"/>
              <a:gd name="connsiteX1" fmla="*/ 2946400 w 2946400"/>
              <a:gd name="connsiteY1" fmla="*/ 0 h 2571750"/>
              <a:gd name="connsiteX2" fmla="*/ 2946400 w 2946400"/>
              <a:gd name="connsiteY2" fmla="*/ 2571750 h 2571750"/>
              <a:gd name="connsiteX3" fmla="*/ 0 w 2946400"/>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2946400" h="2571750">
                <a:moveTo>
                  <a:pt x="0" y="0"/>
                </a:moveTo>
                <a:lnTo>
                  <a:pt x="2946400" y="0"/>
                </a:lnTo>
                <a:lnTo>
                  <a:pt x="2946400" y="2571750"/>
                </a:lnTo>
                <a:lnTo>
                  <a:pt x="0" y="2571750"/>
                </a:lnTo>
                <a:close/>
              </a:path>
            </a:pathLst>
          </a:custGeom>
        </p:spPr>
        <p:txBody>
          <a:bodyPr wrap="square">
            <a:noAutofit/>
          </a:bodyPr>
          <a:lstStyle/>
          <a:p>
            <a:r>
              <a:rPr lang="fr-FR"/>
              <a:t>Cliquez sur l'icône pour ajouter une image</a:t>
            </a:r>
            <a:endParaRPr lang="en-US"/>
          </a:p>
        </p:txBody>
      </p:sp>
      <p:sp>
        <p:nvSpPr>
          <p:cNvPr id="8" name="Picture Placeholder 7">
            <a:extLst>
              <a:ext uri="{FF2B5EF4-FFF2-40B4-BE49-F238E27FC236}">
                <a16:creationId xmlns:a16="http://schemas.microsoft.com/office/drawing/2014/main" id="{112385E0-0E97-454D-8692-76B3E1972D67}"/>
              </a:ext>
            </a:extLst>
          </p:cNvPr>
          <p:cNvSpPr>
            <a:spLocks noGrp="1"/>
          </p:cNvSpPr>
          <p:nvPr>
            <p:ph type="pic" sz="quarter" idx="12"/>
          </p:nvPr>
        </p:nvSpPr>
        <p:spPr>
          <a:xfrm>
            <a:off x="0" y="2571750"/>
            <a:ext cx="2946400" cy="2571750"/>
          </a:xfrm>
          <a:custGeom>
            <a:avLst/>
            <a:gdLst>
              <a:gd name="connsiteX0" fmla="*/ 0 w 2946400"/>
              <a:gd name="connsiteY0" fmla="*/ 0 h 2571750"/>
              <a:gd name="connsiteX1" fmla="*/ 2946400 w 2946400"/>
              <a:gd name="connsiteY1" fmla="*/ 0 h 2571750"/>
              <a:gd name="connsiteX2" fmla="*/ 2946400 w 2946400"/>
              <a:gd name="connsiteY2" fmla="*/ 2571750 h 2571750"/>
              <a:gd name="connsiteX3" fmla="*/ 0 w 2946400"/>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2946400" h="2571750">
                <a:moveTo>
                  <a:pt x="0" y="0"/>
                </a:moveTo>
                <a:lnTo>
                  <a:pt x="2946400" y="0"/>
                </a:lnTo>
                <a:lnTo>
                  <a:pt x="2946400" y="2571750"/>
                </a:lnTo>
                <a:lnTo>
                  <a:pt x="0" y="2571750"/>
                </a:lnTo>
                <a:close/>
              </a:path>
            </a:pathLst>
          </a:custGeom>
        </p:spPr>
        <p:txBody>
          <a:bodyPr wrap="square">
            <a:noAutofit/>
          </a:bodyPr>
          <a:lstStyle/>
          <a:p>
            <a:r>
              <a:rPr lang="fr-FR"/>
              <a:t>Cliquez sur l'icône pour ajouter une image</a:t>
            </a:r>
            <a:endParaRPr lang="en-US"/>
          </a:p>
        </p:txBody>
      </p:sp>
      <p:sp>
        <p:nvSpPr>
          <p:cNvPr id="9" name="Picture Placeholder 8">
            <a:extLst>
              <a:ext uri="{FF2B5EF4-FFF2-40B4-BE49-F238E27FC236}">
                <a16:creationId xmlns:a16="http://schemas.microsoft.com/office/drawing/2014/main" id="{0865A220-6738-414A-99EF-4FC577A422BA}"/>
              </a:ext>
            </a:extLst>
          </p:cNvPr>
          <p:cNvSpPr>
            <a:spLocks noGrp="1"/>
          </p:cNvSpPr>
          <p:nvPr>
            <p:ph type="pic" sz="quarter" idx="13"/>
          </p:nvPr>
        </p:nvSpPr>
        <p:spPr>
          <a:xfrm>
            <a:off x="5892800" y="2571750"/>
            <a:ext cx="1625600" cy="2571750"/>
          </a:xfrm>
          <a:custGeom>
            <a:avLst/>
            <a:gdLst>
              <a:gd name="connsiteX0" fmla="*/ 0 w 1625600"/>
              <a:gd name="connsiteY0" fmla="*/ 0 h 2571750"/>
              <a:gd name="connsiteX1" fmla="*/ 1625600 w 1625600"/>
              <a:gd name="connsiteY1" fmla="*/ 0 h 2571750"/>
              <a:gd name="connsiteX2" fmla="*/ 1625600 w 1625600"/>
              <a:gd name="connsiteY2" fmla="*/ 2571750 h 2571750"/>
              <a:gd name="connsiteX3" fmla="*/ 0 w 1625600"/>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1625600" h="2571750">
                <a:moveTo>
                  <a:pt x="0" y="0"/>
                </a:moveTo>
                <a:lnTo>
                  <a:pt x="1625600" y="0"/>
                </a:lnTo>
                <a:lnTo>
                  <a:pt x="1625600" y="2571750"/>
                </a:lnTo>
                <a:lnTo>
                  <a:pt x="0" y="2571750"/>
                </a:lnTo>
                <a:close/>
              </a:path>
            </a:pathLst>
          </a:custGeom>
        </p:spPr>
        <p:txBody>
          <a:bodyPr wrap="square">
            <a:noAutofit/>
          </a:bodyPr>
          <a:lstStyle/>
          <a:p>
            <a:r>
              <a:rPr lang="fr-FR"/>
              <a:t>Cliquez sur l'icône pour ajouter une image</a:t>
            </a:r>
            <a:endParaRPr lang="en-US"/>
          </a:p>
        </p:txBody>
      </p:sp>
      <p:sp>
        <p:nvSpPr>
          <p:cNvPr id="10" name="Picture Placeholder 9">
            <a:extLst>
              <a:ext uri="{FF2B5EF4-FFF2-40B4-BE49-F238E27FC236}">
                <a16:creationId xmlns:a16="http://schemas.microsoft.com/office/drawing/2014/main" id="{6F65803B-7673-4DBA-8880-22DCFC29C5AA}"/>
              </a:ext>
            </a:extLst>
          </p:cNvPr>
          <p:cNvSpPr>
            <a:spLocks noGrp="1"/>
          </p:cNvSpPr>
          <p:nvPr>
            <p:ph type="pic" sz="quarter" idx="14"/>
          </p:nvPr>
        </p:nvSpPr>
        <p:spPr>
          <a:xfrm>
            <a:off x="5892800" y="0"/>
            <a:ext cx="1625600" cy="2571750"/>
          </a:xfrm>
          <a:custGeom>
            <a:avLst/>
            <a:gdLst>
              <a:gd name="connsiteX0" fmla="*/ 0 w 1625600"/>
              <a:gd name="connsiteY0" fmla="*/ 0 h 2571750"/>
              <a:gd name="connsiteX1" fmla="*/ 1625600 w 1625600"/>
              <a:gd name="connsiteY1" fmla="*/ 0 h 2571750"/>
              <a:gd name="connsiteX2" fmla="*/ 1625600 w 1625600"/>
              <a:gd name="connsiteY2" fmla="*/ 2571750 h 2571750"/>
              <a:gd name="connsiteX3" fmla="*/ 0 w 1625600"/>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1625600" h="2571750">
                <a:moveTo>
                  <a:pt x="0" y="0"/>
                </a:moveTo>
                <a:lnTo>
                  <a:pt x="1625600" y="0"/>
                </a:lnTo>
                <a:lnTo>
                  <a:pt x="1625600" y="2571750"/>
                </a:lnTo>
                <a:lnTo>
                  <a:pt x="0" y="2571750"/>
                </a:lnTo>
                <a:close/>
              </a:path>
            </a:pathLst>
          </a:custGeom>
        </p:spPr>
        <p:txBody>
          <a:bodyPr wrap="square">
            <a:noAutofit/>
          </a:bodyPr>
          <a:lstStyle/>
          <a:p>
            <a:r>
              <a:rPr lang="fr-FR"/>
              <a:t>Cliquez sur l'icône pour ajouter une image</a:t>
            </a:r>
            <a:endParaRPr lang="en-US"/>
          </a:p>
        </p:txBody>
      </p:sp>
      <p:sp>
        <p:nvSpPr>
          <p:cNvPr id="11" name="Picture Placeholder 10">
            <a:extLst>
              <a:ext uri="{FF2B5EF4-FFF2-40B4-BE49-F238E27FC236}">
                <a16:creationId xmlns:a16="http://schemas.microsoft.com/office/drawing/2014/main" id="{D4050FC4-5CC7-4431-8BB7-6DC3E0B9F29D}"/>
              </a:ext>
            </a:extLst>
          </p:cNvPr>
          <p:cNvSpPr>
            <a:spLocks noGrp="1"/>
          </p:cNvSpPr>
          <p:nvPr>
            <p:ph type="pic" sz="quarter" idx="15"/>
          </p:nvPr>
        </p:nvSpPr>
        <p:spPr>
          <a:xfrm>
            <a:off x="7518400" y="0"/>
            <a:ext cx="1625600" cy="2571750"/>
          </a:xfrm>
          <a:custGeom>
            <a:avLst/>
            <a:gdLst>
              <a:gd name="connsiteX0" fmla="*/ 0 w 1625600"/>
              <a:gd name="connsiteY0" fmla="*/ 0 h 2571750"/>
              <a:gd name="connsiteX1" fmla="*/ 1625600 w 1625600"/>
              <a:gd name="connsiteY1" fmla="*/ 0 h 2571750"/>
              <a:gd name="connsiteX2" fmla="*/ 1625600 w 1625600"/>
              <a:gd name="connsiteY2" fmla="*/ 2571750 h 2571750"/>
              <a:gd name="connsiteX3" fmla="*/ 0 w 1625600"/>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1625600" h="2571750">
                <a:moveTo>
                  <a:pt x="0" y="0"/>
                </a:moveTo>
                <a:lnTo>
                  <a:pt x="1625600" y="0"/>
                </a:lnTo>
                <a:lnTo>
                  <a:pt x="1625600" y="2571750"/>
                </a:lnTo>
                <a:lnTo>
                  <a:pt x="0" y="2571750"/>
                </a:lnTo>
                <a:close/>
              </a:path>
            </a:pathLst>
          </a:custGeom>
        </p:spPr>
        <p:txBody>
          <a:bodyPr wrap="square">
            <a:noAutofit/>
          </a:bodyPr>
          <a:lstStyle/>
          <a:p>
            <a:r>
              <a:rPr lang="fr-FR"/>
              <a:t>Cliquez sur l'icône pour ajouter une image</a:t>
            </a:r>
            <a:endParaRPr lang="en-US"/>
          </a:p>
        </p:txBody>
      </p:sp>
      <p:sp>
        <p:nvSpPr>
          <p:cNvPr id="12" name="Picture Placeholder 11">
            <a:extLst>
              <a:ext uri="{FF2B5EF4-FFF2-40B4-BE49-F238E27FC236}">
                <a16:creationId xmlns:a16="http://schemas.microsoft.com/office/drawing/2014/main" id="{9397E0F9-F9BA-4F18-83FB-B49600387090}"/>
              </a:ext>
            </a:extLst>
          </p:cNvPr>
          <p:cNvSpPr>
            <a:spLocks noGrp="1"/>
          </p:cNvSpPr>
          <p:nvPr>
            <p:ph type="pic" sz="quarter" idx="16"/>
          </p:nvPr>
        </p:nvSpPr>
        <p:spPr>
          <a:xfrm>
            <a:off x="7518400" y="2571750"/>
            <a:ext cx="1625600" cy="2571750"/>
          </a:xfrm>
          <a:custGeom>
            <a:avLst/>
            <a:gdLst>
              <a:gd name="connsiteX0" fmla="*/ 0 w 1625600"/>
              <a:gd name="connsiteY0" fmla="*/ 0 h 2571750"/>
              <a:gd name="connsiteX1" fmla="*/ 1625600 w 1625600"/>
              <a:gd name="connsiteY1" fmla="*/ 0 h 2571750"/>
              <a:gd name="connsiteX2" fmla="*/ 1625600 w 1625600"/>
              <a:gd name="connsiteY2" fmla="*/ 2571750 h 2571750"/>
              <a:gd name="connsiteX3" fmla="*/ 0 w 1625600"/>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1625600" h="2571750">
                <a:moveTo>
                  <a:pt x="0" y="0"/>
                </a:moveTo>
                <a:lnTo>
                  <a:pt x="1625600" y="0"/>
                </a:lnTo>
                <a:lnTo>
                  <a:pt x="1625600" y="2571750"/>
                </a:lnTo>
                <a:lnTo>
                  <a:pt x="0" y="2571750"/>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302190340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4_31">
    <p:spTree>
      <p:nvGrpSpPr>
        <p:cNvPr id="1" name=""/>
        <p:cNvGrpSpPr/>
        <p:nvPr/>
      </p:nvGrpSpPr>
      <p:grpSpPr>
        <a:xfrm>
          <a:off x="0" y="0"/>
          <a:ext cx="0" cy="0"/>
          <a:chOff x="0" y="0"/>
          <a:chExt cx="0" cy="0"/>
        </a:xfrm>
      </p:grpSpPr>
      <p:sp>
        <p:nvSpPr>
          <p:cNvPr id="38" name="Picture Placeholder 37">
            <a:extLst>
              <a:ext uri="{FF2B5EF4-FFF2-40B4-BE49-F238E27FC236}">
                <a16:creationId xmlns:a16="http://schemas.microsoft.com/office/drawing/2014/main" id="{2FCF6D48-3280-44F2-A174-0F7CB7FAF7D5}"/>
              </a:ext>
            </a:extLst>
          </p:cNvPr>
          <p:cNvSpPr>
            <a:spLocks noGrp="1"/>
          </p:cNvSpPr>
          <p:nvPr>
            <p:ph type="pic" sz="quarter" idx="10"/>
          </p:nvPr>
        </p:nvSpPr>
        <p:spPr>
          <a:xfrm>
            <a:off x="4013740" y="943428"/>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39" name="Picture Placeholder 38">
            <a:extLst>
              <a:ext uri="{FF2B5EF4-FFF2-40B4-BE49-F238E27FC236}">
                <a16:creationId xmlns:a16="http://schemas.microsoft.com/office/drawing/2014/main" id="{9C01C5E2-F58D-4A6A-A274-6E38A194AFDE}"/>
              </a:ext>
            </a:extLst>
          </p:cNvPr>
          <p:cNvSpPr>
            <a:spLocks noGrp="1"/>
          </p:cNvSpPr>
          <p:nvPr>
            <p:ph type="pic" sz="quarter" idx="11"/>
          </p:nvPr>
        </p:nvSpPr>
        <p:spPr>
          <a:xfrm>
            <a:off x="5114067" y="943428"/>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40" name="Picture Placeholder 39">
            <a:extLst>
              <a:ext uri="{FF2B5EF4-FFF2-40B4-BE49-F238E27FC236}">
                <a16:creationId xmlns:a16="http://schemas.microsoft.com/office/drawing/2014/main" id="{4DCF65BD-3B11-44E4-8662-4A50D5DD759C}"/>
              </a:ext>
            </a:extLst>
          </p:cNvPr>
          <p:cNvSpPr>
            <a:spLocks noGrp="1"/>
          </p:cNvSpPr>
          <p:nvPr>
            <p:ph type="pic" sz="quarter" idx="12"/>
          </p:nvPr>
        </p:nvSpPr>
        <p:spPr>
          <a:xfrm>
            <a:off x="6214394" y="943428"/>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41" name="Picture Placeholder 40">
            <a:extLst>
              <a:ext uri="{FF2B5EF4-FFF2-40B4-BE49-F238E27FC236}">
                <a16:creationId xmlns:a16="http://schemas.microsoft.com/office/drawing/2014/main" id="{B530D724-69BA-4BD9-B8E8-7C78F3F96D8C}"/>
              </a:ext>
            </a:extLst>
          </p:cNvPr>
          <p:cNvSpPr>
            <a:spLocks noGrp="1"/>
          </p:cNvSpPr>
          <p:nvPr>
            <p:ph type="pic" sz="quarter" idx="13"/>
          </p:nvPr>
        </p:nvSpPr>
        <p:spPr>
          <a:xfrm>
            <a:off x="7314720" y="943428"/>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44" name="Picture Placeholder 43">
            <a:extLst>
              <a:ext uri="{FF2B5EF4-FFF2-40B4-BE49-F238E27FC236}">
                <a16:creationId xmlns:a16="http://schemas.microsoft.com/office/drawing/2014/main" id="{45ADAE31-172E-4E07-AEEA-E9045D42B306}"/>
              </a:ext>
            </a:extLst>
          </p:cNvPr>
          <p:cNvSpPr>
            <a:spLocks noGrp="1"/>
          </p:cNvSpPr>
          <p:nvPr>
            <p:ph type="pic" sz="quarter" idx="14"/>
          </p:nvPr>
        </p:nvSpPr>
        <p:spPr>
          <a:xfrm>
            <a:off x="4013740" y="2055555"/>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48" name="Picture Placeholder 47">
            <a:extLst>
              <a:ext uri="{FF2B5EF4-FFF2-40B4-BE49-F238E27FC236}">
                <a16:creationId xmlns:a16="http://schemas.microsoft.com/office/drawing/2014/main" id="{5084C984-61CA-40CE-9BAB-D988C6A91BAF}"/>
              </a:ext>
            </a:extLst>
          </p:cNvPr>
          <p:cNvSpPr>
            <a:spLocks noGrp="1"/>
          </p:cNvSpPr>
          <p:nvPr>
            <p:ph type="pic" sz="quarter" idx="15"/>
          </p:nvPr>
        </p:nvSpPr>
        <p:spPr>
          <a:xfrm>
            <a:off x="5114067" y="2055555"/>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47" name="Picture Placeholder 46">
            <a:extLst>
              <a:ext uri="{FF2B5EF4-FFF2-40B4-BE49-F238E27FC236}">
                <a16:creationId xmlns:a16="http://schemas.microsoft.com/office/drawing/2014/main" id="{B534EBF8-1A1A-44A2-89AF-DB4EB2D7B986}"/>
              </a:ext>
            </a:extLst>
          </p:cNvPr>
          <p:cNvSpPr>
            <a:spLocks noGrp="1"/>
          </p:cNvSpPr>
          <p:nvPr>
            <p:ph type="pic" sz="quarter" idx="16"/>
          </p:nvPr>
        </p:nvSpPr>
        <p:spPr>
          <a:xfrm>
            <a:off x="6214394" y="2055555"/>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43" name="Picture Placeholder 42">
            <a:extLst>
              <a:ext uri="{FF2B5EF4-FFF2-40B4-BE49-F238E27FC236}">
                <a16:creationId xmlns:a16="http://schemas.microsoft.com/office/drawing/2014/main" id="{B5CD12E3-0225-43FD-8603-BB7F904C1E6A}"/>
              </a:ext>
            </a:extLst>
          </p:cNvPr>
          <p:cNvSpPr>
            <a:spLocks noGrp="1"/>
          </p:cNvSpPr>
          <p:nvPr>
            <p:ph type="pic" sz="quarter" idx="17"/>
          </p:nvPr>
        </p:nvSpPr>
        <p:spPr>
          <a:xfrm>
            <a:off x="7314720" y="2055555"/>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37" name="Picture Placeholder 36">
            <a:extLst>
              <a:ext uri="{FF2B5EF4-FFF2-40B4-BE49-F238E27FC236}">
                <a16:creationId xmlns:a16="http://schemas.microsoft.com/office/drawing/2014/main" id="{77F3D7C1-20AC-4DB0-810F-A0EE4242AAA1}"/>
              </a:ext>
            </a:extLst>
          </p:cNvPr>
          <p:cNvSpPr>
            <a:spLocks noGrp="1"/>
          </p:cNvSpPr>
          <p:nvPr>
            <p:ph type="pic" sz="quarter" idx="18"/>
          </p:nvPr>
        </p:nvSpPr>
        <p:spPr>
          <a:xfrm>
            <a:off x="4013740" y="3167682"/>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45" name="Picture Placeholder 44">
            <a:extLst>
              <a:ext uri="{FF2B5EF4-FFF2-40B4-BE49-F238E27FC236}">
                <a16:creationId xmlns:a16="http://schemas.microsoft.com/office/drawing/2014/main" id="{F4490118-C53A-4E3D-B760-A4E372E0C287}"/>
              </a:ext>
            </a:extLst>
          </p:cNvPr>
          <p:cNvSpPr>
            <a:spLocks noGrp="1"/>
          </p:cNvSpPr>
          <p:nvPr>
            <p:ph type="pic" sz="quarter" idx="19"/>
          </p:nvPr>
        </p:nvSpPr>
        <p:spPr>
          <a:xfrm>
            <a:off x="5114067" y="3167682"/>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46" name="Picture Placeholder 45">
            <a:extLst>
              <a:ext uri="{FF2B5EF4-FFF2-40B4-BE49-F238E27FC236}">
                <a16:creationId xmlns:a16="http://schemas.microsoft.com/office/drawing/2014/main" id="{5F34AA83-4FE8-4656-AF97-92F8FFCD7B0F}"/>
              </a:ext>
            </a:extLst>
          </p:cNvPr>
          <p:cNvSpPr>
            <a:spLocks noGrp="1"/>
          </p:cNvSpPr>
          <p:nvPr>
            <p:ph type="pic" sz="quarter" idx="20"/>
          </p:nvPr>
        </p:nvSpPr>
        <p:spPr>
          <a:xfrm>
            <a:off x="6214394" y="3167682"/>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
        <p:nvSpPr>
          <p:cNvPr id="36" name="Picture Placeholder 35">
            <a:extLst>
              <a:ext uri="{FF2B5EF4-FFF2-40B4-BE49-F238E27FC236}">
                <a16:creationId xmlns:a16="http://schemas.microsoft.com/office/drawing/2014/main" id="{01A46BEE-1D4F-4F89-9049-148C73161DDD}"/>
              </a:ext>
            </a:extLst>
          </p:cNvPr>
          <p:cNvSpPr>
            <a:spLocks noGrp="1"/>
          </p:cNvSpPr>
          <p:nvPr>
            <p:ph type="pic" sz="quarter" idx="21"/>
          </p:nvPr>
        </p:nvSpPr>
        <p:spPr>
          <a:xfrm>
            <a:off x="7314720" y="3167682"/>
            <a:ext cx="1007557" cy="1032390"/>
          </a:xfrm>
          <a:custGeom>
            <a:avLst/>
            <a:gdLst>
              <a:gd name="connsiteX0" fmla="*/ 0 w 1007557"/>
              <a:gd name="connsiteY0" fmla="*/ 0 h 1032390"/>
              <a:gd name="connsiteX1" fmla="*/ 1007557 w 1007557"/>
              <a:gd name="connsiteY1" fmla="*/ 0 h 1032390"/>
              <a:gd name="connsiteX2" fmla="*/ 1007557 w 1007557"/>
              <a:gd name="connsiteY2" fmla="*/ 1032390 h 1032390"/>
              <a:gd name="connsiteX3" fmla="*/ 0 w 1007557"/>
              <a:gd name="connsiteY3" fmla="*/ 1032390 h 1032390"/>
            </a:gdLst>
            <a:ahLst/>
            <a:cxnLst>
              <a:cxn ang="0">
                <a:pos x="connsiteX0" y="connsiteY0"/>
              </a:cxn>
              <a:cxn ang="0">
                <a:pos x="connsiteX1" y="connsiteY1"/>
              </a:cxn>
              <a:cxn ang="0">
                <a:pos x="connsiteX2" y="connsiteY2"/>
              </a:cxn>
              <a:cxn ang="0">
                <a:pos x="connsiteX3" y="connsiteY3"/>
              </a:cxn>
            </a:cxnLst>
            <a:rect l="l" t="t" r="r" b="b"/>
            <a:pathLst>
              <a:path w="1007557" h="1032390">
                <a:moveTo>
                  <a:pt x="0" y="0"/>
                </a:moveTo>
                <a:lnTo>
                  <a:pt x="1007557" y="0"/>
                </a:lnTo>
                <a:lnTo>
                  <a:pt x="1007557" y="1032390"/>
                </a:lnTo>
                <a:lnTo>
                  <a:pt x="0" y="1032390"/>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240278361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5_31">
    <p:spTree>
      <p:nvGrpSpPr>
        <p:cNvPr id="1" name=""/>
        <p:cNvGrpSpPr/>
        <p:nvPr/>
      </p:nvGrpSpPr>
      <p:grpSpPr>
        <a:xfrm>
          <a:off x="0" y="0"/>
          <a:ext cx="0" cy="0"/>
          <a:chOff x="0" y="0"/>
          <a:chExt cx="0" cy="0"/>
        </a:xfrm>
      </p:grpSpPr>
      <p:sp>
        <p:nvSpPr>
          <p:cNvPr id="27" name="Picture Placeholder 26">
            <a:extLst>
              <a:ext uri="{FF2B5EF4-FFF2-40B4-BE49-F238E27FC236}">
                <a16:creationId xmlns:a16="http://schemas.microsoft.com/office/drawing/2014/main" id="{A17FA888-35C2-4AD4-BD6E-7839FA553D3E}"/>
              </a:ext>
            </a:extLst>
          </p:cNvPr>
          <p:cNvSpPr>
            <a:spLocks noGrp="1"/>
          </p:cNvSpPr>
          <p:nvPr>
            <p:ph type="pic" sz="quarter" idx="10"/>
          </p:nvPr>
        </p:nvSpPr>
        <p:spPr>
          <a:xfrm>
            <a:off x="854767" y="1776622"/>
            <a:ext cx="1769165" cy="1769165"/>
          </a:xfrm>
          <a:custGeom>
            <a:avLst/>
            <a:gdLst>
              <a:gd name="connsiteX0" fmla="*/ 0 w 1769165"/>
              <a:gd name="connsiteY0" fmla="*/ 0 h 1769165"/>
              <a:gd name="connsiteX1" fmla="*/ 1769165 w 1769165"/>
              <a:gd name="connsiteY1" fmla="*/ 0 h 1769165"/>
              <a:gd name="connsiteX2" fmla="*/ 1769165 w 1769165"/>
              <a:gd name="connsiteY2" fmla="*/ 1769165 h 1769165"/>
              <a:gd name="connsiteX3" fmla="*/ 0 w 1769165"/>
              <a:gd name="connsiteY3" fmla="*/ 1769165 h 1769165"/>
            </a:gdLst>
            <a:ahLst/>
            <a:cxnLst>
              <a:cxn ang="0">
                <a:pos x="connsiteX0" y="connsiteY0"/>
              </a:cxn>
              <a:cxn ang="0">
                <a:pos x="connsiteX1" y="connsiteY1"/>
              </a:cxn>
              <a:cxn ang="0">
                <a:pos x="connsiteX2" y="connsiteY2"/>
              </a:cxn>
              <a:cxn ang="0">
                <a:pos x="connsiteX3" y="connsiteY3"/>
              </a:cxn>
            </a:cxnLst>
            <a:rect l="l" t="t" r="r" b="b"/>
            <a:pathLst>
              <a:path w="1769165" h="1769165">
                <a:moveTo>
                  <a:pt x="0" y="0"/>
                </a:moveTo>
                <a:lnTo>
                  <a:pt x="1769165" y="0"/>
                </a:lnTo>
                <a:lnTo>
                  <a:pt x="1769165" y="1769165"/>
                </a:lnTo>
                <a:lnTo>
                  <a:pt x="0" y="1769165"/>
                </a:lnTo>
                <a:close/>
              </a:path>
            </a:pathLst>
          </a:custGeom>
        </p:spPr>
        <p:txBody>
          <a:bodyPr wrap="square">
            <a:noAutofit/>
          </a:bodyPr>
          <a:lstStyle/>
          <a:p>
            <a:r>
              <a:rPr lang="fr-FR"/>
              <a:t>Cliquez sur l'icône pour ajouter une image</a:t>
            </a:r>
            <a:endParaRPr lang="en-US"/>
          </a:p>
        </p:txBody>
      </p:sp>
      <p:sp>
        <p:nvSpPr>
          <p:cNvPr id="26" name="Picture Placeholder 25">
            <a:extLst>
              <a:ext uri="{FF2B5EF4-FFF2-40B4-BE49-F238E27FC236}">
                <a16:creationId xmlns:a16="http://schemas.microsoft.com/office/drawing/2014/main" id="{DB285269-C920-41A4-85B2-F49AEF05B8EB}"/>
              </a:ext>
            </a:extLst>
          </p:cNvPr>
          <p:cNvSpPr>
            <a:spLocks noGrp="1"/>
          </p:cNvSpPr>
          <p:nvPr>
            <p:ph type="pic" sz="quarter" idx="11"/>
          </p:nvPr>
        </p:nvSpPr>
        <p:spPr>
          <a:xfrm>
            <a:off x="2743200" y="1776622"/>
            <a:ext cx="1769165" cy="1769165"/>
          </a:xfrm>
          <a:custGeom>
            <a:avLst/>
            <a:gdLst>
              <a:gd name="connsiteX0" fmla="*/ 0 w 1769165"/>
              <a:gd name="connsiteY0" fmla="*/ 0 h 1769165"/>
              <a:gd name="connsiteX1" fmla="*/ 1769165 w 1769165"/>
              <a:gd name="connsiteY1" fmla="*/ 0 h 1769165"/>
              <a:gd name="connsiteX2" fmla="*/ 1769165 w 1769165"/>
              <a:gd name="connsiteY2" fmla="*/ 1769165 h 1769165"/>
              <a:gd name="connsiteX3" fmla="*/ 0 w 1769165"/>
              <a:gd name="connsiteY3" fmla="*/ 1769165 h 1769165"/>
            </a:gdLst>
            <a:ahLst/>
            <a:cxnLst>
              <a:cxn ang="0">
                <a:pos x="connsiteX0" y="connsiteY0"/>
              </a:cxn>
              <a:cxn ang="0">
                <a:pos x="connsiteX1" y="connsiteY1"/>
              </a:cxn>
              <a:cxn ang="0">
                <a:pos x="connsiteX2" y="connsiteY2"/>
              </a:cxn>
              <a:cxn ang="0">
                <a:pos x="connsiteX3" y="connsiteY3"/>
              </a:cxn>
            </a:cxnLst>
            <a:rect l="l" t="t" r="r" b="b"/>
            <a:pathLst>
              <a:path w="1769165" h="1769165">
                <a:moveTo>
                  <a:pt x="0" y="0"/>
                </a:moveTo>
                <a:lnTo>
                  <a:pt x="1769165" y="0"/>
                </a:lnTo>
                <a:lnTo>
                  <a:pt x="1769165" y="1769165"/>
                </a:lnTo>
                <a:lnTo>
                  <a:pt x="0" y="1769165"/>
                </a:lnTo>
                <a:close/>
              </a:path>
            </a:pathLst>
          </a:custGeom>
        </p:spPr>
        <p:txBody>
          <a:bodyPr wrap="square">
            <a:noAutofit/>
          </a:bodyPr>
          <a:lstStyle/>
          <a:p>
            <a:r>
              <a:rPr lang="fr-FR"/>
              <a:t>Cliquez sur l'icône pour ajouter une image</a:t>
            </a:r>
            <a:endParaRPr lang="en-US"/>
          </a:p>
        </p:txBody>
      </p:sp>
      <p:sp>
        <p:nvSpPr>
          <p:cNvPr id="25" name="Picture Placeholder 24">
            <a:extLst>
              <a:ext uri="{FF2B5EF4-FFF2-40B4-BE49-F238E27FC236}">
                <a16:creationId xmlns:a16="http://schemas.microsoft.com/office/drawing/2014/main" id="{1E86A95B-0E34-489E-814E-1EF3653C3D3B}"/>
              </a:ext>
            </a:extLst>
          </p:cNvPr>
          <p:cNvSpPr>
            <a:spLocks noGrp="1"/>
          </p:cNvSpPr>
          <p:nvPr>
            <p:ph type="pic" sz="quarter" idx="12"/>
          </p:nvPr>
        </p:nvSpPr>
        <p:spPr>
          <a:xfrm>
            <a:off x="4631635" y="1776622"/>
            <a:ext cx="1769165" cy="1769165"/>
          </a:xfrm>
          <a:custGeom>
            <a:avLst/>
            <a:gdLst>
              <a:gd name="connsiteX0" fmla="*/ 0 w 1769165"/>
              <a:gd name="connsiteY0" fmla="*/ 0 h 1769165"/>
              <a:gd name="connsiteX1" fmla="*/ 1769165 w 1769165"/>
              <a:gd name="connsiteY1" fmla="*/ 0 h 1769165"/>
              <a:gd name="connsiteX2" fmla="*/ 1769165 w 1769165"/>
              <a:gd name="connsiteY2" fmla="*/ 1769165 h 1769165"/>
              <a:gd name="connsiteX3" fmla="*/ 0 w 1769165"/>
              <a:gd name="connsiteY3" fmla="*/ 1769165 h 1769165"/>
            </a:gdLst>
            <a:ahLst/>
            <a:cxnLst>
              <a:cxn ang="0">
                <a:pos x="connsiteX0" y="connsiteY0"/>
              </a:cxn>
              <a:cxn ang="0">
                <a:pos x="connsiteX1" y="connsiteY1"/>
              </a:cxn>
              <a:cxn ang="0">
                <a:pos x="connsiteX2" y="connsiteY2"/>
              </a:cxn>
              <a:cxn ang="0">
                <a:pos x="connsiteX3" y="connsiteY3"/>
              </a:cxn>
            </a:cxnLst>
            <a:rect l="l" t="t" r="r" b="b"/>
            <a:pathLst>
              <a:path w="1769165" h="1769165">
                <a:moveTo>
                  <a:pt x="0" y="0"/>
                </a:moveTo>
                <a:lnTo>
                  <a:pt x="1769165" y="0"/>
                </a:lnTo>
                <a:lnTo>
                  <a:pt x="1769165" y="1769165"/>
                </a:lnTo>
                <a:lnTo>
                  <a:pt x="0" y="1769165"/>
                </a:lnTo>
                <a:close/>
              </a:path>
            </a:pathLst>
          </a:custGeom>
        </p:spPr>
        <p:txBody>
          <a:bodyPr wrap="square">
            <a:noAutofit/>
          </a:bodyPr>
          <a:lstStyle/>
          <a:p>
            <a:r>
              <a:rPr lang="fr-FR"/>
              <a:t>Cliquez sur l'icône pour ajouter une image</a:t>
            </a:r>
            <a:endParaRPr lang="en-US"/>
          </a:p>
        </p:txBody>
      </p:sp>
      <p:sp>
        <p:nvSpPr>
          <p:cNvPr id="24" name="Picture Placeholder 23">
            <a:extLst>
              <a:ext uri="{FF2B5EF4-FFF2-40B4-BE49-F238E27FC236}">
                <a16:creationId xmlns:a16="http://schemas.microsoft.com/office/drawing/2014/main" id="{4843ECDB-B5B1-4DE9-8432-C241F34C8368}"/>
              </a:ext>
            </a:extLst>
          </p:cNvPr>
          <p:cNvSpPr>
            <a:spLocks noGrp="1"/>
          </p:cNvSpPr>
          <p:nvPr>
            <p:ph type="pic" sz="quarter" idx="13"/>
          </p:nvPr>
        </p:nvSpPr>
        <p:spPr>
          <a:xfrm>
            <a:off x="6520070" y="1776622"/>
            <a:ext cx="1769165" cy="1769165"/>
          </a:xfrm>
          <a:custGeom>
            <a:avLst/>
            <a:gdLst>
              <a:gd name="connsiteX0" fmla="*/ 0 w 1769165"/>
              <a:gd name="connsiteY0" fmla="*/ 0 h 1769165"/>
              <a:gd name="connsiteX1" fmla="*/ 1769165 w 1769165"/>
              <a:gd name="connsiteY1" fmla="*/ 0 h 1769165"/>
              <a:gd name="connsiteX2" fmla="*/ 1769165 w 1769165"/>
              <a:gd name="connsiteY2" fmla="*/ 1769165 h 1769165"/>
              <a:gd name="connsiteX3" fmla="*/ 0 w 1769165"/>
              <a:gd name="connsiteY3" fmla="*/ 1769165 h 1769165"/>
            </a:gdLst>
            <a:ahLst/>
            <a:cxnLst>
              <a:cxn ang="0">
                <a:pos x="connsiteX0" y="connsiteY0"/>
              </a:cxn>
              <a:cxn ang="0">
                <a:pos x="connsiteX1" y="connsiteY1"/>
              </a:cxn>
              <a:cxn ang="0">
                <a:pos x="connsiteX2" y="connsiteY2"/>
              </a:cxn>
              <a:cxn ang="0">
                <a:pos x="connsiteX3" y="connsiteY3"/>
              </a:cxn>
            </a:cxnLst>
            <a:rect l="l" t="t" r="r" b="b"/>
            <a:pathLst>
              <a:path w="1769165" h="1769165">
                <a:moveTo>
                  <a:pt x="0" y="0"/>
                </a:moveTo>
                <a:lnTo>
                  <a:pt x="1769165" y="0"/>
                </a:lnTo>
                <a:lnTo>
                  <a:pt x="1769165" y="1769165"/>
                </a:lnTo>
                <a:lnTo>
                  <a:pt x="0" y="1769165"/>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160768856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6_31">
    <p:spTree>
      <p:nvGrpSpPr>
        <p:cNvPr id="1" name=""/>
        <p:cNvGrpSpPr/>
        <p:nvPr/>
      </p:nvGrpSpPr>
      <p:grpSpPr>
        <a:xfrm>
          <a:off x="0" y="0"/>
          <a:ext cx="0" cy="0"/>
          <a:chOff x="0" y="0"/>
          <a:chExt cx="0" cy="0"/>
        </a:xfrm>
      </p:grpSpPr>
      <p:sp>
        <p:nvSpPr>
          <p:cNvPr id="18" name="Picture Placeholder 17">
            <a:extLst>
              <a:ext uri="{FF2B5EF4-FFF2-40B4-BE49-F238E27FC236}">
                <a16:creationId xmlns:a16="http://schemas.microsoft.com/office/drawing/2014/main" id="{3571338B-A318-4944-A17B-ABAB17DEF9A5}"/>
              </a:ext>
            </a:extLst>
          </p:cNvPr>
          <p:cNvSpPr>
            <a:spLocks noGrp="1"/>
          </p:cNvSpPr>
          <p:nvPr>
            <p:ph type="pic" sz="quarter" idx="10"/>
          </p:nvPr>
        </p:nvSpPr>
        <p:spPr>
          <a:xfrm>
            <a:off x="3940175" y="574367"/>
            <a:ext cx="2754455" cy="1261376"/>
          </a:xfrm>
          <a:custGeom>
            <a:avLst/>
            <a:gdLst>
              <a:gd name="connsiteX0" fmla="*/ 0 w 2754454"/>
              <a:gd name="connsiteY0" fmla="*/ 0 h 1261376"/>
              <a:gd name="connsiteX1" fmla="*/ 2754454 w 2754454"/>
              <a:gd name="connsiteY1" fmla="*/ 0 h 1261376"/>
              <a:gd name="connsiteX2" fmla="*/ 2754454 w 2754454"/>
              <a:gd name="connsiteY2" fmla="*/ 1261376 h 1261376"/>
              <a:gd name="connsiteX3" fmla="*/ 0 w 2754454"/>
              <a:gd name="connsiteY3" fmla="*/ 1261376 h 1261376"/>
            </a:gdLst>
            <a:ahLst/>
            <a:cxnLst>
              <a:cxn ang="0">
                <a:pos x="connsiteX0" y="connsiteY0"/>
              </a:cxn>
              <a:cxn ang="0">
                <a:pos x="connsiteX1" y="connsiteY1"/>
              </a:cxn>
              <a:cxn ang="0">
                <a:pos x="connsiteX2" y="connsiteY2"/>
              </a:cxn>
              <a:cxn ang="0">
                <a:pos x="connsiteX3" y="connsiteY3"/>
              </a:cxn>
            </a:cxnLst>
            <a:rect l="l" t="t" r="r" b="b"/>
            <a:pathLst>
              <a:path w="2754454" h="1261376">
                <a:moveTo>
                  <a:pt x="0" y="0"/>
                </a:moveTo>
                <a:lnTo>
                  <a:pt x="2754454" y="0"/>
                </a:lnTo>
                <a:lnTo>
                  <a:pt x="2754454" y="1261376"/>
                </a:lnTo>
                <a:lnTo>
                  <a:pt x="0" y="1261376"/>
                </a:lnTo>
                <a:close/>
              </a:path>
            </a:pathLst>
          </a:custGeom>
        </p:spPr>
        <p:txBody>
          <a:bodyPr wrap="square">
            <a:noAutofit/>
          </a:bodyPr>
          <a:lstStyle/>
          <a:p>
            <a:r>
              <a:rPr lang="fr-FR"/>
              <a:t>Cliquez sur l'icône pour ajouter une image</a:t>
            </a:r>
            <a:endParaRPr lang="en-US"/>
          </a:p>
        </p:txBody>
      </p:sp>
      <p:sp>
        <p:nvSpPr>
          <p:cNvPr id="17" name="Picture Placeholder 16">
            <a:extLst>
              <a:ext uri="{FF2B5EF4-FFF2-40B4-BE49-F238E27FC236}">
                <a16:creationId xmlns:a16="http://schemas.microsoft.com/office/drawing/2014/main" id="{1CAEB955-5274-4AFC-B070-E8321C57AA15}"/>
              </a:ext>
            </a:extLst>
          </p:cNvPr>
          <p:cNvSpPr>
            <a:spLocks noGrp="1"/>
          </p:cNvSpPr>
          <p:nvPr>
            <p:ph type="pic" sz="quarter" idx="11"/>
          </p:nvPr>
        </p:nvSpPr>
        <p:spPr>
          <a:xfrm>
            <a:off x="6804808" y="574367"/>
            <a:ext cx="1688317" cy="1261376"/>
          </a:xfrm>
          <a:custGeom>
            <a:avLst/>
            <a:gdLst>
              <a:gd name="connsiteX0" fmla="*/ 0 w 1688317"/>
              <a:gd name="connsiteY0" fmla="*/ 0 h 1261376"/>
              <a:gd name="connsiteX1" fmla="*/ 1688317 w 1688317"/>
              <a:gd name="connsiteY1" fmla="*/ 0 h 1261376"/>
              <a:gd name="connsiteX2" fmla="*/ 1688317 w 1688317"/>
              <a:gd name="connsiteY2" fmla="*/ 1261376 h 1261376"/>
              <a:gd name="connsiteX3" fmla="*/ 0 w 1688317"/>
              <a:gd name="connsiteY3" fmla="*/ 1261376 h 1261376"/>
            </a:gdLst>
            <a:ahLst/>
            <a:cxnLst>
              <a:cxn ang="0">
                <a:pos x="connsiteX0" y="connsiteY0"/>
              </a:cxn>
              <a:cxn ang="0">
                <a:pos x="connsiteX1" y="connsiteY1"/>
              </a:cxn>
              <a:cxn ang="0">
                <a:pos x="connsiteX2" y="connsiteY2"/>
              </a:cxn>
              <a:cxn ang="0">
                <a:pos x="connsiteX3" y="connsiteY3"/>
              </a:cxn>
            </a:cxnLst>
            <a:rect l="l" t="t" r="r" b="b"/>
            <a:pathLst>
              <a:path w="1688317" h="1261376">
                <a:moveTo>
                  <a:pt x="0" y="0"/>
                </a:moveTo>
                <a:lnTo>
                  <a:pt x="1688317" y="0"/>
                </a:lnTo>
                <a:lnTo>
                  <a:pt x="1688317" y="1261376"/>
                </a:lnTo>
                <a:lnTo>
                  <a:pt x="0" y="1261376"/>
                </a:lnTo>
                <a:close/>
              </a:path>
            </a:pathLst>
          </a:custGeom>
        </p:spPr>
        <p:txBody>
          <a:bodyPr wrap="square">
            <a:noAutofit/>
          </a:bodyPr>
          <a:lstStyle/>
          <a:p>
            <a:r>
              <a:rPr lang="fr-FR"/>
              <a:t>Cliquez sur l'icône pour ajouter une image</a:t>
            </a:r>
            <a:endParaRPr lang="en-US"/>
          </a:p>
        </p:txBody>
      </p:sp>
      <p:sp>
        <p:nvSpPr>
          <p:cNvPr id="20" name="Picture Placeholder 19">
            <a:extLst>
              <a:ext uri="{FF2B5EF4-FFF2-40B4-BE49-F238E27FC236}">
                <a16:creationId xmlns:a16="http://schemas.microsoft.com/office/drawing/2014/main" id="{F4C21AC2-86ED-4C92-96EC-492C10D2DB93}"/>
              </a:ext>
            </a:extLst>
          </p:cNvPr>
          <p:cNvSpPr>
            <a:spLocks noGrp="1"/>
          </p:cNvSpPr>
          <p:nvPr>
            <p:ph type="pic" sz="quarter" idx="12"/>
          </p:nvPr>
        </p:nvSpPr>
        <p:spPr>
          <a:xfrm>
            <a:off x="3940178" y="3307757"/>
            <a:ext cx="1688317" cy="1261376"/>
          </a:xfrm>
          <a:custGeom>
            <a:avLst/>
            <a:gdLst>
              <a:gd name="connsiteX0" fmla="*/ 0 w 1688317"/>
              <a:gd name="connsiteY0" fmla="*/ 0 h 1261376"/>
              <a:gd name="connsiteX1" fmla="*/ 1688317 w 1688317"/>
              <a:gd name="connsiteY1" fmla="*/ 0 h 1261376"/>
              <a:gd name="connsiteX2" fmla="*/ 1688317 w 1688317"/>
              <a:gd name="connsiteY2" fmla="*/ 1261376 h 1261376"/>
              <a:gd name="connsiteX3" fmla="*/ 0 w 1688317"/>
              <a:gd name="connsiteY3" fmla="*/ 1261376 h 1261376"/>
            </a:gdLst>
            <a:ahLst/>
            <a:cxnLst>
              <a:cxn ang="0">
                <a:pos x="connsiteX0" y="connsiteY0"/>
              </a:cxn>
              <a:cxn ang="0">
                <a:pos x="connsiteX1" y="connsiteY1"/>
              </a:cxn>
              <a:cxn ang="0">
                <a:pos x="connsiteX2" y="connsiteY2"/>
              </a:cxn>
              <a:cxn ang="0">
                <a:pos x="connsiteX3" y="connsiteY3"/>
              </a:cxn>
            </a:cxnLst>
            <a:rect l="l" t="t" r="r" b="b"/>
            <a:pathLst>
              <a:path w="1688317" h="1261376">
                <a:moveTo>
                  <a:pt x="0" y="0"/>
                </a:moveTo>
                <a:lnTo>
                  <a:pt x="1688317" y="0"/>
                </a:lnTo>
                <a:lnTo>
                  <a:pt x="1688317" y="1261376"/>
                </a:lnTo>
                <a:lnTo>
                  <a:pt x="0" y="1261376"/>
                </a:lnTo>
                <a:close/>
              </a:path>
            </a:pathLst>
          </a:custGeom>
        </p:spPr>
        <p:txBody>
          <a:bodyPr wrap="square">
            <a:noAutofit/>
          </a:bodyPr>
          <a:lstStyle/>
          <a:p>
            <a:r>
              <a:rPr lang="fr-FR"/>
              <a:t>Cliquez sur l'icône pour ajouter une image</a:t>
            </a:r>
            <a:endParaRPr lang="en-US"/>
          </a:p>
        </p:txBody>
      </p:sp>
      <p:sp>
        <p:nvSpPr>
          <p:cNvPr id="21" name="Picture Placeholder 20">
            <a:extLst>
              <a:ext uri="{FF2B5EF4-FFF2-40B4-BE49-F238E27FC236}">
                <a16:creationId xmlns:a16="http://schemas.microsoft.com/office/drawing/2014/main" id="{BCA68E9E-254F-4BBF-82C6-46D5411A784C}"/>
              </a:ext>
            </a:extLst>
          </p:cNvPr>
          <p:cNvSpPr>
            <a:spLocks noGrp="1"/>
          </p:cNvSpPr>
          <p:nvPr>
            <p:ph type="pic" sz="quarter" idx="13"/>
          </p:nvPr>
        </p:nvSpPr>
        <p:spPr>
          <a:xfrm>
            <a:off x="5738670" y="3307757"/>
            <a:ext cx="2754455" cy="1261376"/>
          </a:xfrm>
          <a:custGeom>
            <a:avLst/>
            <a:gdLst>
              <a:gd name="connsiteX0" fmla="*/ 0 w 2754454"/>
              <a:gd name="connsiteY0" fmla="*/ 0 h 1261376"/>
              <a:gd name="connsiteX1" fmla="*/ 2754454 w 2754454"/>
              <a:gd name="connsiteY1" fmla="*/ 0 h 1261376"/>
              <a:gd name="connsiteX2" fmla="*/ 2754454 w 2754454"/>
              <a:gd name="connsiteY2" fmla="*/ 1261376 h 1261376"/>
              <a:gd name="connsiteX3" fmla="*/ 0 w 2754454"/>
              <a:gd name="connsiteY3" fmla="*/ 1261376 h 1261376"/>
            </a:gdLst>
            <a:ahLst/>
            <a:cxnLst>
              <a:cxn ang="0">
                <a:pos x="connsiteX0" y="connsiteY0"/>
              </a:cxn>
              <a:cxn ang="0">
                <a:pos x="connsiteX1" y="connsiteY1"/>
              </a:cxn>
              <a:cxn ang="0">
                <a:pos x="connsiteX2" y="connsiteY2"/>
              </a:cxn>
              <a:cxn ang="0">
                <a:pos x="connsiteX3" y="connsiteY3"/>
              </a:cxn>
            </a:cxnLst>
            <a:rect l="l" t="t" r="r" b="b"/>
            <a:pathLst>
              <a:path w="2754454" h="1261376">
                <a:moveTo>
                  <a:pt x="0" y="0"/>
                </a:moveTo>
                <a:lnTo>
                  <a:pt x="2754454" y="0"/>
                </a:lnTo>
                <a:lnTo>
                  <a:pt x="2754454" y="1261376"/>
                </a:lnTo>
                <a:lnTo>
                  <a:pt x="0" y="1261376"/>
                </a:lnTo>
                <a:close/>
              </a:path>
            </a:pathLst>
          </a:custGeom>
        </p:spPr>
        <p:txBody>
          <a:bodyPr wrap="square">
            <a:noAutofit/>
          </a:bodyPr>
          <a:lstStyle/>
          <a:p>
            <a:r>
              <a:rPr lang="fr-FR"/>
              <a:t>Cliquez sur l'icône pour ajouter une image</a:t>
            </a:r>
            <a:endParaRPr lang="en-US"/>
          </a:p>
        </p:txBody>
      </p:sp>
      <p:sp>
        <p:nvSpPr>
          <p:cNvPr id="19" name="Picture Placeholder 18">
            <a:extLst>
              <a:ext uri="{FF2B5EF4-FFF2-40B4-BE49-F238E27FC236}">
                <a16:creationId xmlns:a16="http://schemas.microsoft.com/office/drawing/2014/main" id="{B923CDC1-AA8B-4AF3-A90F-5F40ECBB542B}"/>
              </a:ext>
            </a:extLst>
          </p:cNvPr>
          <p:cNvSpPr>
            <a:spLocks noGrp="1"/>
          </p:cNvSpPr>
          <p:nvPr>
            <p:ph type="pic" sz="quarter" idx="14"/>
          </p:nvPr>
        </p:nvSpPr>
        <p:spPr>
          <a:xfrm>
            <a:off x="3940176" y="1941062"/>
            <a:ext cx="4552949" cy="1261376"/>
          </a:xfrm>
          <a:custGeom>
            <a:avLst/>
            <a:gdLst>
              <a:gd name="connsiteX0" fmla="*/ 0 w 4552949"/>
              <a:gd name="connsiteY0" fmla="*/ 0 h 1261376"/>
              <a:gd name="connsiteX1" fmla="*/ 4552949 w 4552949"/>
              <a:gd name="connsiteY1" fmla="*/ 0 h 1261376"/>
              <a:gd name="connsiteX2" fmla="*/ 4552949 w 4552949"/>
              <a:gd name="connsiteY2" fmla="*/ 1261376 h 1261376"/>
              <a:gd name="connsiteX3" fmla="*/ 0 w 4552949"/>
              <a:gd name="connsiteY3" fmla="*/ 1261376 h 1261376"/>
            </a:gdLst>
            <a:ahLst/>
            <a:cxnLst>
              <a:cxn ang="0">
                <a:pos x="connsiteX0" y="connsiteY0"/>
              </a:cxn>
              <a:cxn ang="0">
                <a:pos x="connsiteX1" y="connsiteY1"/>
              </a:cxn>
              <a:cxn ang="0">
                <a:pos x="connsiteX2" y="connsiteY2"/>
              </a:cxn>
              <a:cxn ang="0">
                <a:pos x="connsiteX3" y="connsiteY3"/>
              </a:cxn>
            </a:cxnLst>
            <a:rect l="l" t="t" r="r" b="b"/>
            <a:pathLst>
              <a:path w="4552949" h="1261376">
                <a:moveTo>
                  <a:pt x="0" y="0"/>
                </a:moveTo>
                <a:lnTo>
                  <a:pt x="4552949" y="0"/>
                </a:lnTo>
                <a:lnTo>
                  <a:pt x="4552949" y="1261376"/>
                </a:lnTo>
                <a:lnTo>
                  <a:pt x="0" y="1261376"/>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164151239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7_31">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E891252-0470-4E79-A049-1577A5FE1E47}"/>
              </a:ext>
            </a:extLst>
          </p:cNvPr>
          <p:cNvSpPr>
            <a:spLocks noGrp="1"/>
          </p:cNvSpPr>
          <p:nvPr>
            <p:ph type="pic" sz="quarter" idx="10"/>
          </p:nvPr>
        </p:nvSpPr>
        <p:spPr>
          <a:xfrm>
            <a:off x="0" y="0"/>
            <a:ext cx="9144000" cy="5143500"/>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246406344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328BFBAD-7574-464C-B6AA-ED1A630E6CF7}"/>
              </a:ext>
            </a:extLst>
          </p:cNvPr>
          <p:cNvSpPr>
            <a:spLocks noGrp="1"/>
          </p:cNvSpPr>
          <p:nvPr>
            <p:ph type="pic" sz="quarter" idx="10"/>
          </p:nvPr>
        </p:nvSpPr>
        <p:spPr>
          <a:xfrm>
            <a:off x="3606800" y="782946"/>
            <a:ext cx="2336800" cy="1788804"/>
          </a:xfrm>
          <a:prstGeom prst="rect">
            <a:avLst/>
          </a:prstGeom>
        </p:spPr>
        <p:txBody>
          <a:bodyPr/>
          <a:lstStyle/>
          <a:p>
            <a:r>
              <a:rPr lang="fr-FR"/>
              <a:t>Cliquez sur l'icône pour ajouter une image</a:t>
            </a:r>
            <a:endParaRPr lang="en-US"/>
          </a:p>
        </p:txBody>
      </p:sp>
      <p:sp>
        <p:nvSpPr>
          <p:cNvPr id="7" name="Picture Placeholder 5">
            <a:extLst>
              <a:ext uri="{FF2B5EF4-FFF2-40B4-BE49-F238E27FC236}">
                <a16:creationId xmlns:a16="http://schemas.microsoft.com/office/drawing/2014/main" id="{02E7D46C-3C21-43BC-A977-95EB9F5EF8F3}"/>
              </a:ext>
            </a:extLst>
          </p:cNvPr>
          <p:cNvSpPr>
            <a:spLocks noGrp="1"/>
          </p:cNvSpPr>
          <p:nvPr>
            <p:ph type="pic" sz="quarter" idx="11"/>
          </p:nvPr>
        </p:nvSpPr>
        <p:spPr>
          <a:xfrm>
            <a:off x="5943600" y="2571750"/>
            <a:ext cx="2336800" cy="1788804"/>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31099179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93686A-DF1C-3AA1-FA89-F06E0F77BF6C}"/>
              </a:ext>
            </a:extLst>
          </p:cNvPr>
          <p:cNvSpPr>
            <a:spLocks noGrp="1"/>
          </p:cNvSpPr>
          <p:nvPr>
            <p:ph type="title"/>
          </p:nvPr>
        </p:nvSpPr>
        <p:spPr>
          <a:xfrm>
            <a:off x="628651" y="274640"/>
            <a:ext cx="7886700" cy="993775"/>
          </a:xfrm>
          <a:prstGeom prst="rect">
            <a:avLst/>
          </a:prstGeom>
        </p:spPr>
        <p:txBody>
          <a:bodyPr/>
          <a:lstStyle/>
          <a:p>
            <a:r>
              <a:rPr lang="fr-FR"/>
              <a:t>Modifiez le style du titre</a:t>
            </a:r>
            <a:endParaRPr lang="fr-CH"/>
          </a:p>
        </p:txBody>
      </p:sp>
    </p:spTree>
    <p:extLst>
      <p:ext uri="{BB962C8B-B14F-4D97-AF65-F5344CB8AC3E}">
        <p14:creationId xmlns:p14="http://schemas.microsoft.com/office/powerpoint/2010/main" val="297350110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42669A-8282-1246-38E6-0F0E264C2E4B}"/>
              </a:ext>
            </a:extLst>
          </p:cNvPr>
          <p:cNvSpPr>
            <a:spLocks noGrp="1"/>
          </p:cNvSpPr>
          <p:nvPr>
            <p:ph type="ctrTitle"/>
          </p:nvPr>
        </p:nvSpPr>
        <p:spPr>
          <a:xfrm>
            <a:off x="1143000" y="841375"/>
            <a:ext cx="6858000" cy="1790700"/>
          </a:xfrm>
        </p:spPr>
        <p:txBody>
          <a:bodyPr anchor="b"/>
          <a:lstStyle>
            <a:lvl1pPr algn="ctr">
              <a:defRPr sz="6000"/>
            </a:lvl1pPr>
          </a:lstStyle>
          <a:p>
            <a:r>
              <a:rPr lang="fr-FR"/>
              <a:t>Modifiez le style du titre</a:t>
            </a:r>
            <a:endParaRPr lang="fr-CH"/>
          </a:p>
        </p:txBody>
      </p:sp>
      <p:sp>
        <p:nvSpPr>
          <p:cNvPr id="3" name="Sous-titre 2">
            <a:extLst>
              <a:ext uri="{FF2B5EF4-FFF2-40B4-BE49-F238E27FC236}">
                <a16:creationId xmlns:a16="http://schemas.microsoft.com/office/drawing/2014/main" id="{7C3EA93E-0552-0403-EEA1-568BDA837A4D}"/>
              </a:ext>
            </a:extLst>
          </p:cNvPr>
          <p:cNvSpPr>
            <a:spLocks noGrp="1"/>
          </p:cNvSpPr>
          <p:nvPr>
            <p:ph type="subTitle" idx="1"/>
          </p:nvPr>
        </p:nvSpPr>
        <p:spPr>
          <a:xfrm>
            <a:off x="1143000" y="2701927"/>
            <a:ext cx="6858000" cy="1241425"/>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fr-FR"/>
              <a:t>Modifiez le style des sous-titres du masque</a:t>
            </a:r>
            <a:endParaRPr lang="fr-CH"/>
          </a:p>
        </p:txBody>
      </p:sp>
      <p:sp>
        <p:nvSpPr>
          <p:cNvPr id="4" name="Espace réservé de la date 3">
            <a:extLst>
              <a:ext uri="{FF2B5EF4-FFF2-40B4-BE49-F238E27FC236}">
                <a16:creationId xmlns:a16="http://schemas.microsoft.com/office/drawing/2014/main" id="{7AC95B0D-1BEE-1DC0-5FE1-21289FC6DB88}"/>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5" name="Espace réservé du pied de page 4">
            <a:extLst>
              <a:ext uri="{FF2B5EF4-FFF2-40B4-BE49-F238E27FC236}">
                <a16:creationId xmlns:a16="http://schemas.microsoft.com/office/drawing/2014/main" id="{2A9AE877-0244-C96A-3998-5A36C2256624}"/>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82653AED-9B47-52E5-AADF-D71162EBDB47}"/>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400932636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F83950-1BB7-41B5-AE34-2BD290EDBA7F}"/>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8C80207F-6973-9BCD-A41E-C41D2881131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DF68463A-A701-C76F-693C-C3747BA48CAA}"/>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5" name="Espace réservé du pied de page 4">
            <a:extLst>
              <a:ext uri="{FF2B5EF4-FFF2-40B4-BE49-F238E27FC236}">
                <a16:creationId xmlns:a16="http://schemas.microsoft.com/office/drawing/2014/main" id="{49B73C1A-B7B4-EDCC-B0F6-E6EA515D2EC6}"/>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C6A48461-2DBD-AB65-598D-1215E5F64026}"/>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246941559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17E70C-1FD1-CF23-4711-C05D62A52A94}"/>
              </a:ext>
            </a:extLst>
          </p:cNvPr>
          <p:cNvSpPr>
            <a:spLocks noGrp="1"/>
          </p:cNvSpPr>
          <p:nvPr>
            <p:ph type="title"/>
          </p:nvPr>
        </p:nvSpPr>
        <p:spPr>
          <a:xfrm>
            <a:off x="623889" y="1282700"/>
            <a:ext cx="7886700" cy="2139950"/>
          </a:xfrm>
        </p:spPr>
        <p:txBody>
          <a:bodyPr anchor="b"/>
          <a:lstStyle>
            <a:lvl1pPr>
              <a:defRPr sz="6000"/>
            </a:lvl1pPr>
          </a:lstStyle>
          <a:p>
            <a:r>
              <a:rPr lang="fr-FR"/>
              <a:t>Modifiez le style du titre</a:t>
            </a:r>
            <a:endParaRPr lang="fr-CH"/>
          </a:p>
        </p:txBody>
      </p:sp>
      <p:sp>
        <p:nvSpPr>
          <p:cNvPr id="3" name="Espace réservé du texte 2">
            <a:extLst>
              <a:ext uri="{FF2B5EF4-FFF2-40B4-BE49-F238E27FC236}">
                <a16:creationId xmlns:a16="http://schemas.microsoft.com/office/drawing/2014/main" id="{740BB121-B635-BBB6-376D-8EC5424752CF}"/>
              </a:ext>
            </a:extLst>
          </p:cNvPr>
          <p:cNvSpPr>
            <a:spLocks noGrp="1"/>
          </p:cNvSpPr>
          <p:nvPr>
            <p:ph type="body" idx="1"/>
          </p:nvPr>
        </p:nvSpPr>
        <p:spPr>
          <a:xfrm>
            <a:off x="623889" y="3441700"/>
            <a:ext cx="7886700" cy="1125538"/>
          </a:xfrm>
        </p:spPr>
        <p:txBody>
          <a:bodyPr/>
          <a:lstStyle>
            <a:lvl1pPr marL="0" indent="0">
              <a:buNone/>
              <a:defRPr sz="2400">
                <a:solidFill>
                  <a:schemeClr val="tx1">
                    <a:tint val="82000"/>
                  </a:schemeClr>
                </a:solidFill>
              </a:defRPr>
            </a:lvl1pPr>
            <a:lvl2pPr marL="457189" indent="0">
              <a:buNone/>
              <a:defRPr sz="2000">
                <a:solidFill>
                  <a:schemeClr val="tx1">
                    <a:tint val="82000"/>
                  </a:schemeClr>
                </a:solidFill>
              </a:defRPr>
            </a:lvl2pPr>
            <a:lvl3pPr marL="914377" indent="0">
              <a:buNone/>
              <a:defRPr sz="1800">
                <a:solidFill>
                  <a:schemeClr val="tx1">
                    <a:tint val="82000"/>
                  </a:schemeClr>
                </a:solidFill>
              </a:defRPr>
            </a:lvl3pPr>
            <a:lvl4pPr marL="1371566" indent="0">
              <a:buNone/>
              <a:defRPr sz="1600">
                <a:solidFill>
                  <a:schemeClr val="tx1">
                    <a:tint val="82000"/>
                  </a:schemeClr>
                </a:solidFill>
              </a:defRPr>
            </a:lvl4pPr>
            <a:lvl5pPr marL="1828754" indent="0">
              <a:buNone/>
              <a:defRPr sz="1600">
                <a:solidFill>
                  <a:schemeClr val="tx1">
                    <a:tint val="82000"/>
                  </a:schemeClr>
                </a:solidFill>
              </a:defRPr>
            </a:lvl5pPr>
            <a:lvl6pPr marL="2285943" indent="0">
              <a:buNone/>
              <a:defRPr sz="1600">
                <a:solidFill>
                  <a:schemeClr val="tx1">
                    <a:tint val="82000"/>
                  </a:schemeClr>
                </a:solidFill>
              </a:defRPr>
            </a:lvl6pPr>
            <a:lvl7pPr marL="2743131" indent="0">
              <a:buNone/>
              <a:defRPr sz="1600">
                <a:solidFill>
                  <a:schemeClr val="tx1">
                    <a:tint val="82000"/>
                  </a:schemeClr>
                </a:solidFill>
              </a:defRPr>
            </a:lvl7pPr>
            <a:lvl8pPr marL="3200320" indent="0">
              <a:buNone/>
              <a:defRPr sz="1600">
                <a:solidFill>
                  <a:schemeClr val="tx1">
                    <a:tint val="82000"/>
                  </a:schemeClr>
                </a:solidFill>
              </a:defRPr>
            </a:lvl8pPr>
            <a:lvl9pPr marL="3657509"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B87C8AF-3002-400E-2627-88CE33674D25}"/>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5" name="Espace réservé du pied de page 4">
            <a:extLst>
              <a:ext uri="{FF2B5EF4-FFF2-40B4-BE49-F238E27FC236}">
                <a16:creationId xmlns:a16="http://schemas.microsoft.com/office/drawing/2014/main" id="{C8A86E6B-862A-C8AE-D465-A4CC30F9369F}"/>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E3652580-0CA7-AF69-0859-45869D8CAE6D}"/>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190995654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860730-D454-6FF3-22B2-16790AC1F6F6}"/>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45209095-40AC-EA52-0943-2B5DE01C061F}"/>
              </a:ext>
            </a:extLst>
          </p:cNvPr>
          <p:cNvSpPr>
            <a:spLocks noGrp="1"/>
          </p:cNvSpPr>
          <p:nvPr>
            <p:ph sz="half" idx="1"/>
          </p:nvPr>
        </p:nvSpPr>
        <p:spPr>
          <a:xfrm>
            <a:off x="628650" y="1370013"/>
            <a:ext cx="3867151" cy="326231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a:extLst>
              <a:ext uri="{FF2B5EF4-FFF2-40B4-BE49-F238E27FC236}">
                <a16:creationId xmlns:a16="http://schemas.microsoft.com/office/drawing/2014/main" id="{864196D9-704E-CF6E-BA74-DCD82D56009B}"/>
              </a:ext>
            </a:extLst>
          </p:cNvPr>
          <p:cNvSpPr>
            <a:spLocks noGrp="1"/>
          </p:cNvSpPr>
          <p:nvPr>
            <p:ph sz="half" idx="2"/>
          </p:nvPr>
        </p:nvSpPr>
        <p:spPr>
          <a:xfrm>
            <a:off x="4648201" y="1370013"/>
            <a:ext cx="3867151" cy="326231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e la date 4">
            <a:extLst>
              <a:ext uri="{FF2B5EF4-FFF2-40B4-BE49-F238E27FC236}">
                <a16:creationId xmlns:a16="http://schemas.microsoft.com/office/drawing/2014/main" id="{EDBC761F-4B4C-26FE-A393-CF6A785DFBB3}"/>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6" name="Espace réservé du pied de page 5">
            <a:extLst>
              <a:ext uri="{FF2B5EF4-FFF2-40B4-BE49-F238E27FC236}">
                <a16:creationId xmlns:a16="http://schemas.microsoft.com/office/drawing/2014/main" id="{60640F66-4E84-92C8-8327-615A89565AA3}"/>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7CAB4D43-9D32-CEDB-D1EC-BDD627BFC9EE}"/>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45010092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916680-F202-7CE7-3CAD-0175FA80097F}"/>
              </a:ext>
            </a:extLst>
          </p:cNvPr>
          <p:cNvSpPr>
            <a:spLocks noGrp="1"/>
          </p:cNvSpPr>
          <p:nvPr>
            <p:ph type="title"/>
          </p:nvPr>
        </p:nvSpPr>
        <p:spPr>
          <a:xfrm>
            <a:off x="630239" y="274640"/>
            <a:ext cx="7886700" cy="993775"/>
          </a:xfrm>
        </p:spPr>
        <p:txBody>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45A85C4D-341E-3BD6-2D0F-D3F678F996A0}"/>
              </a:ext>
            </a:extLst>
          </p:cNvPr>
          <p:cNvSpPr>
            <a:spLocks noGrp="1"/>
          </p:cNvSpPr>
          <p:nvPr>
            <p:ph type="body" idx="1"/>
          </p:nvPr>
        </p:nvSpPr>
        <p:spPr>
          <a:xfrm>
            <a:off x="630240" y="1260475"/>
            <a:ext cx="3868737" cy="619125"/>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706165B-133C-F1EB-0E9B-8E7FBE3C4C32}"/>
              </a:ext>
            </a:extLst>
          </p:cNvPr>
          <p:cNvSpPr>
            <a:spLocks noGrp="1"/>
          </p:cNvSpPr>
          <p:nvPr>
            <p:ph sz="half" idx="2"/>
          </p:nvPr>
        </p:nvSpPr>
        <p:spPr>
          <a:xfrm>
            <a:off x="630240" y="1879600"/>
            <a:ext cx="3868737" cy="27622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a:extLst>
              <a:ext uri="{FF2B5EF4-FFF2-40B4-BE49-F238E27FC236}">
                <a16:creationId xmlns:a16="http://schemas.microsoft.com/office/drawing/2014/main" id="{6EEC3711-A75D-C10B-78B9-E83E80980514}"/>
              </a:ext>
            </a:extLst>
          </p:cNvPr>
          <p:cNvSpPr>
            <a:spLocks noGrp="1"/>
          </p:cNvSpPr>
          <p:nvPr>
            <p:ph type="body" sz="quarter" idx="3"/>
          </p:nvPr>
        </p:nvSpPr>
        <p:spPr>
          <a:xfrm>
            <a:off x="4629151" y="1260475"/>
            <a:ext cx="3887788" cy="619125"/>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48ACD6F-3901-5C83-45BA-239E7A4A883A}"/>
              </a:ext>
            </a:extLst>
          </p:cNvPr>
          <p:cNvSpPr>
            <a:spLocks noGrp="1"/>
          </p:cNvSpPr>
          <p:nvPr>
            <p:ph sz="quarter" idx="4"/>
          </p:nvPr>
        </p:nvSpPr>
        <p:spPr>
          <a:xfrm>
            <a:off x="4629151" y="1879600"/>
            <a:ext cx="3887788" cy="27622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Espace réservé de la date 6">
            <a:extLst>
              <a:ext uri="{FF2B5EF4-FFF2-40B4-BE49-F238E27FC236}">
                <a16:creationId xmlns:a16="http://schemas.microsoft.com/office/drawing/2014/main" id="{50A2C407-B726-C169-0F17-597D710E9064}"/>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8" name="Espace réservé du pied de page 7">
            <a:extLst>
              <a:ext uri="{FF2B5EF4-FFF2-40B4-BE49-F238E27FC236}">
                <a16:creationId xmlns:a16="http://schemas.microsoft.com/office/drawing/2014/main" id="{4A0D4D09-D857-2CBF-C285-BCE19E07ABEC}"/>
              </a:ext>
            </a:extLst>
          </p:cNvPr>
          <p:cNvSpPr>
            <a:spLocks noGrp="1"/>
          </p:cNvSpPr>
          <p:nvPr>
            <p:ph type="ftr" sz="quarter" idx="11"/>
          </p:nvPr>
        </p:nvSpPr>
        <p:spPr/>
        <p:txBody>
          <a:bodyPr/>
          <a:lstStyle/>
          <a:p>
            <a:endParaRPr lang="fr-CH"/>
          </a:p>
        </p:txBody>
      </p:sp>
      <p:sp>
        <p:nvSpPr>
          <p:cNvPr id="9" name="Espace réservé du numéro de diapositive 8">
            <a:extLst>
              <a:ext uri="{FF2B5EF4-FFF2-40B4-BE49-F238E27FC236}">
                <a16:creationId xmlns:a16="http://schemas.microsoft.com/office/drawing/2014/main" id="{B05D33A7-6CAD-C3B4-BD42-192DF6CC15DB}"/>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76906378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4C5025-A36A-6FEC-5CF5-4248C293492B}"/>
              </a:ext>
            </a:extLst>
          </p:cNvPr>
          <p:cNvSpPr>
            <a:spLocks noGrp="1"/>
          </p:cNvSpPr>
          <p:nvPr>
            <p:ph type="title"/>
          </p:nvPr>
        </p:nvSpPr>
        <p:spPr/>
        <p:txBody>
          <a:bodyPr/>
          <a:lstStyle/>
          <a:p>
            <a:r>
              <a:rPr lang="fr-FR"/>
              <a:t>Modifiez le style du titre</a:t>
            </a:r>
            <a:endParaRPr lang="fr-CH"/>
          </a:p>
        </p:txBody>
      </p:sp>
      <p:sp>
        <p:nvSpPr>
          <p:cNvPr id="3" name="Espace réservé de la date 2">
            <a:extLst>
              <a:ext uri="{FF2B5EF4-FFF2-40B4-BE49-F238E27FC236}">
                <a16:creationId xmlns:a16="http://schemas.microsoft.com/office/drawing/2014/main" id="{5E0BB2C3-DE16-B3ED-FBE8-1806C82572DA}"/>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4" name="Espace réservé du pied de page 3">
            <a:extLst>
              <a:ext uri="{FF2B5EF4-FFF2-40B4-BE49-F238E27FC236}">
                <a16:creationId xmlns:a16="http://schemas.microsoft.com/office/drawing/2014/main" id="{DD5C95E6-8BA5-06B9-4151-BCCB9848B98F}"/>
              </a:ext>
            </a:extLst>
          </p:cNvPr>
          <p:cNvSpPr>
            <a:spLocks noGrp="1"/>
          </p:cNvSpPr>
          <p:nvPr>
            <p:ph type="ftr" sz="quarter" idx="11"/>
          </p:nvPr>
        </p:nvSpPr>
        <p:spPr/>
        <p:txBody>
          <a:bodyPr/>
          <a:lstStyle/>
          <a:p>
            <a:endParaRPr lang="fr-CH"/>
          </a:p>
        </p:txBody>
      </p:sp>
      <p:sp>
        <p:nvSpPr>
          <p:cNvPr id="5" name="Espace réservé du numéro de diapositive 4">
            <a:extLst>
              <a:ext uri="{FF2B5EF4-FFF2-40B4-BE49-F238E27FC236}">
                <a16:creationId xmlns:a16="http://schemas.microsoft.com/office/drawing/2014/main" id="{C6DF1BCE-A4FA-5EBC-C68E-5F4267F47BFE}"/>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121455635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AD5B8B0-49A2-BB6C-4DEC-43117600FD42}"/>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3" name="Espace réservé du pied de page 2">
            <a:extLst>
              <a:ext uri="{FF2B5EF4-FFF2-40B4-BE49-F238E27FC236}">
                <a16:creationId xmlns:a16="http://schemas.microsoft.com/office/drawing/2014/main" id="{1E52FF59-ABDD-6A40-9AD1-D983216C1AAD}"/>
              </a:ext>
            </a:extLst>
          </p:cNvPr>
          <p:cNvSpPr>
            <a:spLocks noGrp="1"/>
          </p:cNvSpPr>
          <p:nvPr>
            <p:ph type="ftr" sz="quarter" idx="11"/>
          </p:nvPr>
        </p:nvSpPr>
        <p:spPr/>
        <p:txBody>
          <a:bodyPr/>
          <a:lstStyle/>
          <a:p>
            <a:endParaRPr lang="fr-CH"/>
          </a:p>
        </p:txBody>
      </p:sp>
      <p:sp>
        <p:nvSpPr>
          <p:cNvPr id="4" name="Espace réservé du numéro de diapositive 3">
            <a:extLst>
              <a:ext uri="{FF2B5EF4-FFF2-40B4-BE49-F238E27FC236}">
                <a16:creationId xmlns:a16="http://schemas.microsoft.com/office/drawing/2014/main" id="{07C71885-EB76-DD96-C801-7517EEE425E6}"/>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183375049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AAF946-2A1A-6FCD-777F-AC7F98C9184C}"/>
              </a:ext>
            </a:extLst>
          </p:cNvPr>
          <p:cNvSpPr>
            <a:spLocks noGrp="1"/>
          </p:cNvSpPr>
          <p:nvPr>
            <p:ph type="title"/>
          </p:nvPr>
        </p:nvSpPr>
        <p:spPr>
          <a:xfrm>
            <a:off x="630239" y="342900"/>
            <a:ext cx="2949575" cy="1200150"/>
          </a:xfrm>
        </p:spPr>
        <p:txBody>
          <a:bodyPr anchor="b"/>
          <a:lstStyle>
            <a:lvl1pPr>
              <a:defRPr sz="3200"/>
            </a:lvl1pPr>
          </a:lstStyle>
          <a:p>
            <a:r>
              <a:rPr lang="fr-FR"/>
              <a:t>Modifiez le style du titre</a:t>
            </a:r>
            <a:endParaRPr lang="fr-CH"/>
          </a:p>
        </p:txBody>
      </p:sp>
      <p:sp>
        <p:nvSpPr>
          <p:cNvPr id="3" name="Espace réservé du contenu 2">
            <a:extLst>
              <a:ext uri="{FF2B5EF4-FFF2-40B4-BE49-F238E27FC236}">
                <a16:creationId xmlns:a16="http://schemas.microsoft.com/office/drawing/2014/main" id="{354A4329-86BD-1347-AE99-6269F54ABAA2}"/>
              </a:ext>
            </a:extLst>
          </p:cNvPr>
          <p:cNvSpPr>
            <a:spLocks noGrp="1"/>
          </p:cNvSpPr>
          <p:nvPr>
            <p:ph idx="1"/>
          </p:nvPr>
        </p:nvSpPr>
        <p:spPr>
          <a:xfrm>
            <a:off x="3887789" y="741365"/>
            <a:ext cx="4629151" cy="36544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a:extLst>
              <a:ext uri="{FF2B5EF4-FFF2-40B4-BE49-F238E27FC236}">
                <a16:creationId xmlns:a16="http://schemas.microsoft.com/office/drawing/2014/main" id="{232E524A-6E91-7C48-872C-31D321BF074F}"/>
              </a:ext>
            </a:extLst>
          </p:cNvPr>
          <p:cNvSpPr>
            <a:spLocks noGrp="1"/>
          </p:cNvSpPr>
          <p:nvPr>
            <p:ph type="body" sz="half" idx="2"/>
          </p:nvPr>
        </p:nvSpPr>
        <p:spPr>
          <a:xfrm>
            <a:off x="630239" y="1543050"/>
            <a:ext cx="2949575" cy="28590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5055A6E-ADA1-29F3-F4BB-E737589F9806}"/>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6" name="Espace réservé du pied de page 5">
            <a:extLst>
              <a:ext uri="{FF2B5EF4-FFF2-40B4-BE49-F238E27FC236}">
                <a16:creationId xmlns:a16="http://schemas.microsoft.com/office/drawing/2014/main" id="{3AC6D7E2-C5EA-AAC6-8276-742C41778413}"/>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4426CAE2-92E9-DE10-E35B-8BB2AFC9237C}"/>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255672034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F22BFE-F1BA-A472-5387-228BE49698F9}"/>
              </a:ext>
            </a:extLst>
          </p:cNvPr>
          <p:cNvSpPr>
            <a:spLocks noGrp="1"/>
          </p:cNvSpPr>
          <p:nvPr>
            <p:ph type="title"/>
          </p:nvPr>
        </p:nvSpPr>
        <p:spPr>
          <a:xfrm>
            <a:off x="630239" y="342900"/>
            <a:ext cx="2949575" cy="1200150"/>
          </a:xfrm>
        </p:spPr>
        <p:txBody>
          <a:bodyPr anchor="b"/>
          <a:lstStyle>
            <a:lvl1pPr>
              <a:defRPr sz="3200"/>
            </a:lvl1pPr>
          </a:lstStyle>
          <a:p>
            <a:r>
              <a:rPr lang="fr-FR"/>
              <a:t>Modifiez le style du titre</a:t>
            </a:r>
            <a:endParaRPr lang="fr-CH"/>
          </a:p>
        </p:txBody>
      </p:sp>
      <p:sp>
        <p:nvSpPr>
          <p:cNvPr id="3" name="Espace réservé pour une image  2">
            <a:extLst>
              <a:ext uri="{FF2B5EF4-FFF2-40B4-BE49-F238E27FC236}">
                <a16:creationId xmlns:a16="http://schemas.microsoft.com/office/drawing/2014/main" id="{2C145C6D-E28B-18A8-1B2D-224CD5B120A9}"/>
              </a:ext>
            </a:extLst>
          </p:cNvPr>
          <p:cNvSpPr>
            <a:spLocks noGrp="1"/>
          </p:cNvSpPr>
          <p:nvPr>
            <p:ph type="pic" idx="1"/>
          </p:nvPr>
        </p:nvSpPr>
        <p:spPr>
          <a:xfrm>
            <a:off x="3887789" y="741365"/>
            <a:ext cx="4629151" cy="36544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fr-CH"/>
          </a:p>
        </p:txBody>
      </p:sp>
      <p:sp>
        <p:nvSpPr>
          <p:cNvPr id="4" name="Espace réservé du texte 3">
            <a:extLst>
              <a:ext uri="{FF2B5EF4-FFF2-40B4-BE49-F238E27FC236}">
                <a16:creationId xmlns:a16="http://schemas.microsoft.com/office/drawing/2014/main" id="{F5F27049-9D93-6C21-8C3A-2A268B96006E}"/>
              </a:ext>
            </a:extLst>
          </p:cNvPr>
          <p:cNvSpPr>
            <a:spLocks noGrp="1"/>
          </p:cNvSpPr>
          <p:nvPr>
            <p:ph type="body" sz="half" idx="2"/>
          </p:nvPr>
        </p:nvSpPr>
        <p:spPr>
          <a:xfrm>
            <a:off x="630239" y="1543050"/>
            <a:ext cx="2949575" cy="28590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F4D7D67-B0E4-8345-84ED-FC6DD80758B0}"/>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6" name="Espace réservé du pied de page 5">
            <a:extLst>
              <a:ext uri="{FF2B5EF4-FFF2-40B4-BE49-F238E27FC236}">
                <a16:creationId xmlns:a16="http://schemas.microsoft.com/office/drawing/2014/main" id="{7C2EA75C-AC3A-ECC0-7327-59092926B7AE}"/>
              </a:ext>
            </a:extLst>
          </p:cNvPr>
          <p:cNvSpPr>
            <a:spLocks noGrp="1"/>
          </p:cNvSpPr>
          <p:nvPr>
            <p:ph type="ftr" sz="quarter" idx="11"/>
          </p:nvPr>
        </p:nvSpPr>
        <p:spPr/>
        <p:txBody>
          <a:bodyPr/>
          <a:lstStyle/>
          <a:p>
            <a:endParaRPr lang="fr-CH"/>
          </a:p>
        </p:txBody>
      </p:sp>
      <p:sp>
        <p:nvSpPr>
          <p:cNvPr id="7" name="Espace réservé du numéro de diapositive 6">
            <a:extLst>
              <a:ext uri="{FF2B5EF4-FFF2-40B4-BE49-F238E27FC236}">
                <a16:creationId xmlns:a16="http://schemas.microsoft.com/office/drawing/2014/main" id="{CBB6D634-E471-CA71-FE74-6F13376B96C2}"/>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2274817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E3E13754-83BE-4300-9E94-EB9CAD487035}"/>
              </a:ext>
            </a:extLst>
          </p:cNvPr>
          <p:cNvSpPr>
            <a:spLocks noGrp="1"/>
          </p:cNvSpPr>
          <p:nvPr>
            <p:ph type="pic" sz="quarter" idx="10"/>
          </p:nvPr>
        </p:nvSpPr>
        <p:spPr>
          <a:xfrm>
            <a:off x="3307603" y="660400"/>
            <a:ext cx="2294912" cy="3822700"/>
          </a:xfrm>
          <a:custGeom>
            <a:avLst/>
            <a:gdLst>
              <a:gd name="connsiteX0" fmla="*/ 0 w 1930400"/>
              <a:gd name="connsiteY0" fmla="*/ 0 h 3822700"/>
              <a:gd name="connsiteX1" fmla="*/ 1930400 w 1930400"/>
              <a:gd name="connsiteY1" fmla="*/ 0 h 3822700"/>
              <a:gd name="connsiteX2" fmla="*/ 1930400 w 1930400"/>
              <a:gd name="connsiteY2" fmla="*/ 3822700 h 3822700"/>
              <a:gd name="connsiteX3" fmla="*/ 0 w 1930400"/>
              <a:gd name="connsiteY3" fmla="*/ 3822700 h 3822700"/>
            </a:gdLst>
            <a:ahLst/>
            <a:cxnLst>
              <a:cxn ang="0">
                <a:pos x="connsiteX0" y="connsiteY0"/>
              </a:cxn>
              <a:cxn ang="0">
                <a:pos x="connsiteX1" y="connsiteY1"/>
              </a:cxn>
              <a:cxn ang="0">
                <a:pos x="connsiteX2" y="connsiteY2"/>
              </a:cxn>
              <a:cxn ang="0">
                <a:pos x="connsiteX3" y="connsiteY3"/>
              </a:cxn>
            </a:cxnLst>
            <a:rect l="l" t="t" r="r" b="b"/>
            <a:pathLst>
              <a:path w="1930400" h="3822700">
                <a:moveTo>
                  <a:pt x="0" y="0"/>
                </a:moveTo>
                <a:lnTo>
                  <a:pt x="1930400" y="0"/>
                </a:lnTo>
                <a:lnTo>
                  <a:pt x="1930400" y="3822700"/>
                </a:lnTo>
                <a:lnTo>
                  <a:pt x="0" y="3822700"/>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146098130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8165BA-CBE8-B5C7-2CE1-DC9EFD4C616B}"/>
              </a:ext>
            </a:extLst>
          </p:cNvPr>
          <p:cNvSpPr>
            <a:spLocks noGrp="1"/>
          </p:cNvSpPr>
          <p:nvPr>
            <p:ph type="title"/>
          </p:nvPr>
        </p:nvSpPr>
        <p:spPr/>
        <p:txBody>
          <a:bodyPr/>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FAFA14F9-9345-4BE3-8A21-ECF39EC5E9A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218FDD5C-116E-758F-961F-B494910B3A71}"/>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5" name="Espace réservé du pied de page 4">
            <a:extLst>
              <a:ext uri="{FF2B5EF4-FFF2-40B4-BE49-F238E27FC236}">
                <a16:creationId xmlns:a16="http://schemas.microsoft.com/office/drawing/2014/main" id="{AF78DAF1-2BFF-B02C-8BB2-F1DBA079FE80}"/>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33D49276-32C6-CC26-38E7-31B6C8F2059D}"/>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280977829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D7BFA63-5446-5B5E-E3D0-6460193F7390}"/>
              </a:ext>
            </a:extLst>
          </p:cNvPr>
          <p:cNvSpPr>
            <a:spLocks noGrp="1"/>
          </p:cNvSpPr>
          <p:nvPr>
            <p:ph type="title" orient="vert"/>
          </p:nvPr>
        </p:nvSpPr>
        <p:spPr>
          <a:xfrm>
            <a:off x="6543676" y="274640"/>
            <a:ext cx="1971675" cy="4357687"/>
          </a:xfrm>
        </p:spPr>
        <p:txBody>
          <a:bodyPr vert="eaVert"/>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504C6ADC-CB72-D44B-B5EA-F5764BEC59DB}"/>
              </a:ext>
            </a:extLst>
          </p:cNvPr>
          <p:cNvSpPr>
            <a:spLocks noGrp="1"/>
          </p:cNvSpPr>
          <p:nvPr>
            <p:ph type="body" orient="vert" idx="1"/>
          </p:nvPr>
        </p:nvSpPr>
        <p:spPr>
          <a:xfrm>
            <a:off x="628652" y="274640"/>
            <a:ext cx="5762625" cy="435768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FB1CC838-2370-D50B-9877-157D1689D2E7}"/>
              </a:ext>
            </a:extLst>
          </p:cNvPr>
          <p:cNvSpPr>
            <a:spLocks noGrp="1"/>
          </p:cNvSpPr>
          <p:nvPr>
            <p:ph type="dt" sz="half" idx="10"/>
          </p:nvPr>
        </p:nvSpPr>
        <p:spPr/>
        <p:txBody>
          <a:bodyPr/>
          <a:lstStyle/>
          <a:p>
            <a:fld id="{49FDC65B-838B-4935-AE5F-054EAB8172D1}" type="datetimeFigureOut">
              <a:rPr lang="fr-CH" smtClean="0"/>
              <a:t>28.08.2025</a:t>
            </a:fld>
            <a:endParaRPr lang="fr-CH"/>
          </a:p>
        </p:txBody>
      </p:sp>
      <p:sp>
        <p:nvSpPr>
          <p:cNvPr id="5" name="Espace réservé du pied de page 4">
            <a:extLst>
              <a:ext uri="{FF2B5EF4-FFF2-40B4-BE49-F238E27FC236}">
                <a16:creationId xmlns:a16="http://schemas.microsoft.com/office/drawing/2014/main" id="{55DB4F05-2909-11A8-4F0E-02A4AE40BABF}"/>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70AB9538-E743-263A-2125-A0CEA48B89A6}"/>
              </a:ext>
            </a:extLst>
          </p:cNvPr>
          <p:cNvSpPr>
            <a:spLocks noGrp="1"/>
          </p:cNvSpPr>
          <p:nvPr>
            <p:ph type="sldNum" sz="quarter" idx="12"/>
          </p:nvPr>
        </p:nvSpPr>
        <p:spPr/>
        <p:txBody>
          <a:bodyPr/>
          <a:lstStyle/>
          <a:p>
            <a:fld id="{57B518F4-0880-40AC-8FE5-4692DA6345E0}" type="slidenum">
              <a:rPr lang="fr-CH" smtClean="0"/>
              <a:t>‹N°›</a:t>
            </a:fld>
            <a:endParaRPr lang="fr-CH"/>
          </a:p>
        </p:txBody>
      </p:sp>
    </p:spTree>
    <p:extLst>
      <p:ext uri="{BB962C8B-B14F-4D97-AF65-F5344CB8AC3E}">
        <p14:creationId xmlns:p14="http://schemas.microsoft.com/office/powerpoint/2010/main" val="447137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0545E49D-FE26-40ED-917B-54C7ECB91D98}"/>
              </a:ext>
            </a:extLst>
          </p:cNvPr>
          <p:cNvSpPr>
            <a:spLocks noGrp="1"/>
          </p:cNvSpPr>
          <p:nvPr>
            <p:ph type="pic" sz="quarter" idx="10"/>
          </p:nvPr>
        </p:nvSpPr>
        <p:spPr>
          <a:xfrm>
            <a:off x="3242433" y="1079501"/>
            <a:ext cx="1685473" cy="3022130"/>
          </a:xfrm>
          <a:custGeom>
            <a:avLst/>
            <a:gdLst>
              <a:gd name="connsiteX0" fmla="*/ 0 w 1685473"/>
              <a:gd name="connsiteY0" fmla="*/ 0 h 3022130"/>
              <a:gd name="connsiteX1" fmla="*/ 1685473 w 1685473"/>
              <a:gd name="connsiteY1" fmla="*/ 0 h 3022130"/>
              <a:gd name="connsiteX2" fmla="*/ 1685473 w 1685473"/>
              <a:gd name="connsiteY2" fmla="*/ 3022130 h 3022130"/>
              <a:gd name="connsiteX3" fmla="*/ 0 w 1685473"/>
              <a:gd name="connsiteY3" fmla="*/ 3022130 h 3022130"/>
            </a:gdLst>
            <a:ahLst/>
            <a:cxnLst>
              <a:cxn ang="0">
                <a:pos x="connsiteX0" y="connsiteY0"/>
              </a:cxn>
              <a:cxn ang="0">
                <a:pos x="connsiteX1" y="connsiteY1"/>
              </a:cxn>
              <a:cxn ang="0">
                <a:pos x="connsiteX2" y="connsiteY2"/>
              </a:cxn>
              <a:cxn ang="0">
                <a:pos x="connsiteX3" y="connsiteY3"/>
              </a:cxn>
            </a:cxnLst>
            <a:rect l="l" t="t" r="r" b="b"/>
            <a:pathLst>
              <a:path w="1685473" h="3022130">
                <a:moveTo>
                  <a:pt x="0" y="0"/>
                </a:moveTo>
                <a:lnTo>
                  <a:pt x="1685473" y="0"/>
                </a:lnTo>
                <a:lnTo>
                  <a:pt x="1685473" y="3022130"/>
                </a:lnTo>
                <a:lnTo>
                  <a:pt x="0" y="3022130"/>
                </a:lnTo>
                <a:close/>
              </a:path>
            </a:pathLst>
          </a:custGeom>
        </p:spPr>
        <p:txBody>
          <a:bodyPr wrap="square">
            <a:noAutofit/>
          </a:bodyPr>
          <a:lstStyle/>
          <a:p>
            <a:r>
              <a:rPr lang="fr-FR"/>
              <a:t>Cliquez sur l'icône pour ajouter une image</a:t>
            </a:r>
            <a:endParaRPr lang="en-US"/>
          </a:p>
        </p:txBody>
      </p:sp>
      <p:sp>
        <p:nvSpPr>
          <p:cNvPr id="11" name="Picture Placeholder 10">
            <a:extLst>
              <a:ext uri="{FF2B5EF4-FFF2-40B4-BE49-F238E27FC236}">
                <a16:creationId xmlns:a16="http://schemas.microsoft.com/office/drawing/2014/main" id="{7425915B-398B-4D47-848A-8DE6A99C645F}"/>
              </a:ext>
            </a:extLst>
          </p:cNvPr>
          <p:cNvSpPr>
            <a:spLocks noGrp="1"/>
          </p:cNvSpPr>
          <p:nvPr>
            <p:ph type="pic" sz="quarter" idx="11"/>
          </p:nvPr>
        </p:nvSpPr>
        <p:spPr>
          <a:xfrm>
            <a:off x="4991216" y="1079501"/>
            <a:ext cx="1685473" cy="3022130"/>
          </a:xfrm>
          <a:custGeom>
            <a:avLst/>
            <a:gdLst>
              <a:gd name="connsiteX0" fmla="*/ 0 w 1685473"/>
              <a:gd name="connsiteY0" fmla="*/ 0 h 3022130"/>
              <a:gd name="connsiteX1" fmla="*/ 1685473 w 1685473"/>
              <a:gd name="connsiteY1" fmla="*/ 0 h 3022130"/>
              <a:gd name="connsiteX2" fmla="*/ 1685473 w 1685473"/>
              <a:gd name="connsiteY2" fmla="*/ 3022130 h 3022130"/>
              <a:gd name="connsiteX3" fmla="*/ 0 w 1685473"/>
              <a:gd name="connsiteY3" fmla="*/ 3022130 h 3022130"/>
            </a:gdLst>
            <a:ahLst/>
            <a:cxnLst>
              <a:cxn ang="0">
                <a:pos x="connsiteX0" y="connsiteY0"/>
              </a:cxn>
              <a:cxn ang="0">
                <a:pos x="connsiteX1" y="connsiteY1"/>
              </a:cxn>
              <a:cxn ang="0">
                <a:pos x="connsiteX2" y="connsiteY2"/>
              </a:cxn>
              <a:cxn ang="0">
                <a:pos x="connsiteX3" y="connsiteY3"/>
              </a:cxn>
            </a:cxnLst>
            <a:rect l="l" t="t" r="r" b="b"/>
            <a:pathLst>
              <a:path w="1685473" h="3022130">
                <a:moveTo>
                  <a:pt x="0" y="0"/>
                </a:moveTo>
                <a:lnTo>
                  <a:pt x="1685473" y="0"/>
                </a:lnTo>
                <a:lnTo>
                  <a:pt x="1685473" y="3022130"/>
                </a:lnTo>
                <a:lnTo>
                  <a:pt x="0" y="3022130"/>
                </a:lnTo>
                <a:close/>
              </a:path>
            </a:pathLst>
          </a:custGeom>
        </p:spPr>
        <p:txBody>
          <a:bodyPr wrap="square">
            <a:noAutofit/>
          </a:bodyPr>
          <a:lstStyle/>
          <a:p>
            <a:r>
              <a:rPr lang="fr-FR"/>
              <a:t>Cliquez sur l'icône pour ajouter une image</a:t>
            </a:r>
            <a:endParaRPr lang="en-US"/>
          </a:p>
        </p:txBody>
      </p:sp>
      <p:sp>
        <p:nvSpPr>
          <p:cNvPr id="10" name="Picture Placeholder 9">
            <a:extLst>
              <a:ext uri="{FF2B5EF4-FFF2-40B4-BE49-F238E27FC236}">
                <a16:creationId xmlns:a16="http://schemas.microsoft.com/office/drawing/2014/main" id="{73A5C9D5-EA6B-4ED8-9A54-064983DA6F75}"/>
              </a:ext>
            </a:extLst>
          </p:cNvPr>
          <p:cNvSpPr>
            <a:spLocks noGrp="1"/>
          </p:cNvSpPr>
          <p:nvPr>
            <p:ph type="pic" sz="quarter" idx="12"/>
          </p:nvPr>
        </p:nvSpPr>
        <p:spPr>
          <a:xfrm>
            <a:off x="6740000" y="1079501"/>
            <a:ext cx="1685473" cy="3022130"/>
          </a:xfrm>
          <a:custGeom>
            <a:avLst/>
            <a:gdLst>
              <a:gd name="connsiteX0" fmla="*/ 0 w 1685473"/>
              <a:gd name="connsiteY0" fmla="*/ 0 h 3022130"/>
              <a:gd name="connsiteX1" fmla="*/ 1685473 w 1685473"/>
              <a:gd name="connsiteY1" fmla="*/ 0 h 3022130"/>
              <a:gd name="connsiteX2" fmla="*/ 1685473 w 1685473"/>
              <a:gd name="connsiteY2" fmla="*/ 3022130 h 3022130"/>
              <a:gd name="connsiteX3" fmla="*/ 0 w 1685473"/>
              <a:gd name="connsiteY3" fmla="*/ 3022130 h 3022130"/>
            </a:gdLst>
            <a:ahLst/>
            <a:cxnLst>
              <a:cxn ang="0">
                <a:pos x="connsiteX0" y="connsiteY0"/>
              </a:cxn>
              <a:cxn ang="0">
                <a:pos x="connsiteX1" y="connsiteY1"/>
              </a:cxn>
              <a:cxn ang="0">
                <a:pos x="connsiteX2" y="connsiteY2"/>
              </a:cxn>
              <a:cxn ang="0">
                <a:pos x="connsiteX3" y="connsiteY3"/>
              </a:cxn>
            </a:cxnLst>
            <a:rect l="l" t="t" r="r" b="b"/>
            <a:pathLst>
              <a:path w="1685473" h="3022130">
                <a:moveTo>
                  <a:pt x="0" y="0"/>
                </a:moveTo>
                <a:lnTo>
                  <a:pt x="1685473" y="0"/>
                </a:lnTo>
                <a:lnTo>
                  <a:pt x="1685473" y="3022130"/>
                </a:lnTo>
                <a:lnTo>
                  <a:pt x="0" y="3022130"/>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214344190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0EC00B3E-D77E-46D2-8C6F-469B89FB5890}"/>
              </a:ext>
            </a:extLst>
          </p:cNvPr>
          <p:cNvSpPr>
            <a:spLocks noGrp="1"/>
          </p:cNvSpPr>
          <p:nvPr>
            <p:ph type="pic" sz="quarter" idx="11"/>
          </p:nvPr>
        </p:nvSpPr>
        <p:spPr>
          <a:xfrm>
            <a:off x="4696201" y="806450"/>
            <a:ext cx="1113147" cy="1765300"/>
          </a:xfrm>
          <a:prstGeom prst="rect">
            <a:avLst/>
          </a:prstGeom>
        </p:spPr>
        <p:txBody>
          <a:bodyPr/>
          <a:lstStyle/>
          <a:p>
            <a:r>
              <a:rPr lang="fr-FR"/>
              <a:t>Cliquez sur l'icône pour ajouter une image</a:t>
            </a:r>
            <a:endParaRPr lang="en-US"/>
          </a:p>
        </p:txBody>
      </p:sp>
      <p:sp>
        <p:nvSpPr>
          <p:cNvPr id="13" name="Picture Placeholder 12">
            <a:extLst>
              <a:ext uri="{FF2B5EF4-FFF2-40B4-BE49-F238E27FC236}">
                <a16:creationId xmlns:a16="http://schemas.microsoft.com/office/drawing/2014/main" id="{524C9B45-92D1-46DB-806A-68B119716B28}"/>
              </a:ext>
            </a:extLst>
          </p:cNvPr>
          <p:cNvSpPr>
            <a:spLocks noGrp="1"/>
          </p:cNvSpPr>
          <p:nvPr>
            <p:ph type="pic" sz="quarter" idx="10"/>
          </p:nvPr>
        </p:nvSpPr>
        <p:spPr>
          <a:xfrm>
            <a:off x="3146802" y="806450"/>
            <a:ext cx="1549399" cy="3530600"/>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60536922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A55E0EBB-53C5-46F3-9D8D-2E07DB128A3A}"/>
              </a:ext>
            </a:extLst>
          </p:cNvPr>
          <p:cNvSpPr>
            <a:spLocks noGrp="1"/>
          </p:cNvSpPr>
          <p:nvPr>
            <p:ph type="pic" sz="quarter" idx="10"/>
          </p:nvPr>
        </p:nvSpPr>
        <p:spPr>
          <a:xfrm>
            <a:off x="4363355" y="0"/>
            <a:ext cx="2095503" cy="4457700"/>
          </a:xfrm>
          <a:custGeom>
            <a:avLst/>
            <a:gdLst>
              <a:gd name="connsiteX0" fmla="*/ 0 w 2095502"/>
              <a:gd name="connsiteY0" fmla="*/ 0 h 4457700"/>
              <a:gd name="connsiteX1" fmla="*/ 2095502 w 2095502"/>
              <a:gd name="connsiteY1" fmla="*/ 0 h 4457700"/>
              <a:gd name="connsiteX2" fmla="*/ 2095502 w 2095502"/>
              <a:gd name="connsiteY2" fmla="*/ 4457700 h 4457700"/>
              <a:gd name="connsiteX3" fmla="*/ 0 w 2095502"/>
              <a:gd name="connsiteY3" fmla="*/ 4457700 h 4457700"/>
            </a:gdLst>
            <a:ahLst/>
            <a:cxnLst>
              <a:cxn ang="0">
                <a:pos x="connsiteX0" y="connsiteY0"/>
              </a:cxn>
              <a:cxn ang="0">
                <a:pos x="connsiteX1" y="connsiteY1"/>
              </a:cxn>
              <a:cxn ang="0">
                <a:pos x="connsiteX2" y="connsiteY2"/>
              </a:cxn>
              <a:cxn ang="0">
                <a:pos x="connsiteX3" y="connsiteY3"/>
              </a:cxn>
            </a:cxnLst>
            <a:rect l="l" t="t" r="r" b="b"/>
            <a:pathLst>
              <a:path w="2095502" h="4457700">
                <a:moveTo>
                  <a:pt x="0" y="0"/>
                </a:moveTo>
                <a:lnTo>
                  <a:pt x="2095502" y="0"/>
                </a:lnTo>
                <a:lnTo>
                  <a:pt x="2095502" y="4457700"/>
                </a:lnTo>
                <a:lnTo>
                  <a:pt x="0" y="4457700"/>
                </a:lnTo>
                <a:close/>
              </a:path>
            </a:pathLst>
          </a:custGeom>
        </p:spPr>
        <p:txBody>
          <a:bodyPr wrap="square">
            <a:noAutofit/>
          </a:bodyPr>
          <a:lstStyle/>
          <a:p>
            <a:r>
              <a:rPr lang="fr-FR"/>
              <a:t>Cliquez sur l'icône pour ajouter une image</a:t>
            </a:r>
            <a:endParaRPr lang="en-US"/>
          </a:p>
        </p:txBody>
      </p:sp>
      <p:sp>
        <p:nvSpPr>
          <p:cNvPr id="9" name="Picture Placeholder 8">
            <a:extLst>
              <a:ext uri="{FF2B5EF4-FFF2-40B4-BE49-F238E27FC236}">
                <a16:creationId xmlns:a16="http://schemas.microsoft.com/office/drawing/2014/main" id="{B0758249-425E-4753-847F-6195BF6BCE57}"/>
              </a:ext>
            </a:extLst>
          </p:cNvPr>
          <p:cNvSpPr>
            <a:spLocks noGrp="1"/>
          </p:cNvSpPr>
          <p:nvPr>
            <p:ph type="pic" sz="quarter" idx="11"/>
          </p:nvPr>
        </p:nvSpPr>
        <p:spPr>
          <a:xfrm>
            <a:off x="7048498" y="685800"/>
            <a:ext cx="2095503" cy="4457700"/>
          </a:xfrm>
          <a:custGeom>
            <a:avLst/>
            <a:gdLst>
              <a:gd name="connsiteX0" fmla="*/ 0 w 2095502"/>
              <a:gd name="connsiteY0" fmla="*/ 0 h 4457700"/>
              <a:gd name="connsiteX1" fmla="*/ 2095502 w 2095502"/>
              <a:gd name="connsiteY1" fmla="*/ 0 h 4457700"/>
              <a:gd name="connsiteX2" fmla="*/ 2095502 w 2095502"/>
              <a:gd name="connsiteY2" fmla="*/ 4457700 h 4457700"/>
              <a:gd name="connsiteX3" fmla="*/ 0 w 2095502"/>
              <a:gd name="connsiteY3" fmla="*/ 4457700 h 4457700"/>
            </a:gdLst>
            <a:ahLst/>
            <a:cxnLst>
              <a:cxn ang="0">
                <a:pos x="connsiteX0" y="connsiteY0"/>
              </a:cxn>
              <a:cxn ang="0">
                <a:pos x="connsiteX1" y="connsiteY1"/>
              </a:cxn>
              <a:cxn ang="0">
                <a:pos x="connsiteX2" y="connsiteY2"/>
              </a:cxn>
              <a:cxn ang="0">
                <a:pos x="connsiteX3" y="connsiteY3"/>
              </a:cxn>
            </a:cxnLst>
            <a:rect l="l" t="t" r="r" b="b"/>
            <a:pathLst>
              <a:path w="2095502" h="4457700">
                <a:moveTo>
                  <a:pt x="0" y="0"/>
                </a:moveTo>
                <a:lnTo>
                  <a:pt x="2095502" y="0"/>
                </a:lnTo>
                <a:lnTo>
                  <a:pt x="2095502" y="4457700"/>
                </a:lnTo>
                <a:lnTo>
                  <a:pt x="0" y="4457700"/>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29235051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
    <p:spTree>
      <p:nvGrpSpPr>
        <p:cNvPr id="1" name=""/>
        <p:cNvGrpSpPr/>
        <p:nvPr/>
      </p:nvGrpSpPr>
      <p:grpSpPr>
        <a:xfrm>
          <a:off x="0" y="0"/>
          <a:ext cx="0" cy="0"/>
          <a:chOff x="0" y="0"/>
          <a:chExt cx="0" cy="0"/>
        </a:xfrm>
      </p:grpSpPr>
      <p:sp>
        <p:nvSpPr>
          <p:cNvPr id="12" name="Picture Placeholder 11">
            <a:extLst>
              <a:ext uri="{FF2B5EF4-FFF2-40B4-BE49-F238E27FC236}">
                <a16:creationId xmlns:a16="http://schemas.microsoft.com/office/drawing/2014/main" id="{0E4D3FAC-8C17-4AF8-A917-7E1470A6BC42}"/>
              </a:ext>
            </a:extLst>
          </p:cNvPr>
          <p:cNvSpPr>
            <a:spLocks noGrp="1"/>
          </p:cNvSpPr>
          <p:nvPr>
            <p:ph type="pic" sz="quarter" idx="10"/>
          </p:nvPr>
        </p:nvSpPr>
        <p:spPr>
          <a:xfrm>
            <a:off x="769260" y="3"/>
            <a:ext cx="3106057" cy="1654239"/>
          </a:xfrm>
          <a:custGeom>
            <a:avLst/>
            <a:gdLst>
              <a:gd name="connsiteX0" fmla="*/ 0 w 3106057"/>
              <a:gd name="connsiteY0" fmla="*/ 0 h 1654239"/>
              <a:gd name="connsiteX1" fmla="*/ 3106057 w 3106057"/>
              <a:gd name="connsiteY1" fmla="*/ 0 h 1654239"/>
              <a:gd name="connsiteX2" fmla="*/ 3106057 w 3106057"/>
              <a:gd name="connsiteY2" fmla="*/ 1654239 h 1654239"/>
              <a:gd name="connsiteX3" fmla="*/ 0 w 3106057"/>
              <a:gd name="connsiteY3" fmla="*/ 1654239 h 1654239"/>
            </a:gdLst>
            <a:ahLst/>
            <a:cxnLst>
              <a:cxn ang="0">
                <a:pos x="connsiteX0" y="connsiteY0"/>
              </a:cxn>
              <a:cxn ang="0">
                <a:pos x="connsiteX1" y="connsiteY1"/>
              </a:cxn>
              <a:cxn ang="0">
                <a:pos x="connsiteX2" y="connsiteY2"/>
              </a:cxn>
              <a:cxn ang="0">
                <a:pos x="connsiteX3" y="connsiteY3"/>
              </a:cxn>
            </a:cxnLst>
            <a:rect l="l" t="t" r="r" b="b"/>
            <a:pathLst>
              <a:path w="3106057" h="1654239">
                <a:moveTo>
                  <a:pt x="0" y="0"/>
                </a:moveTo>
                <a:lnTo>
                  <a:pt x="3106057" y="0"/>
                </a:lnTo>
                <a:lnTo>
                  <a:pt x="3106057" y="1654239"/>
                </a:lnTo>
                <a:lnTo>
                  <a:pt x="0" y="1654239"/>
                </a:lnTo>
                <a:close/>
              </a:path>
            </a:pathLst>
          </a:custGeom>
        </p:spPr>
        <p:txBody>
          <a:bodyPr wrap="square">
            <a:noAutofit/>
          </a:bodyPr>
          <a:lstStyle/>
          <a:p>
            <a:r>
              <a:rPr lang="fr-FR"/>
              <a:t>Cliquez sur l'icône pour ajouter une image</a:t>
            </a:r>
            <a:endParaRPr lang="en-US"/>
          </a:p>
        </p:txBody>
      </p:sp>
      <p:sp>
        <p:nvSpPr>
          <p:cNvPr id="11" name="Picture Placeholder 10">
            <a:extLst>
              <a:ext uri="{FF2B5EF4-FFF2-40B4-BE49-F238E27FC236}">
                <a16:creationId xmlns:a16="http://schemas.microsoft.com/office/drawing/2014/main" id="{1C8985B6-6825-4873-A42E-20BB3998B449}"/>
              </a:ext>
            </a:extLst>
          </p:cNvPr>
          <p:cNvSpPr>
            <a:spLocks noGrp="1"/>
          </p:cNvSpPr>
          <p:nvPr>
            <p:ph type="pic" sz="quarter" idx="11"/>
          </p:nvPr>
        </p:nvSpPr>
        <p:spPr>
          <a:xfrm>
            <a:off x="769260" y="1744634"/>
            <a:ext cx="3106057" cy="1654239"/>
          </a:xfrm>
          <a:custGeom>
            <a:avLst/>
            <a:gdLst>
              <a:gd name="connsiteX0" fmla="*/ 0 w 3106057"/>
              <a:gd name="connsiteY0" fmla="*/ 0 h 1654239"/>
              <a:gd name="connsiteX1" fmla="*/ 3106057 w 3106057"/>
              <a:gd name="connsiteY1" fmla="*/ 0 h 1654239"/>
              <a:gd name="connsiteX2" fmla="*/ 3106057 w 3106057"/>
              <a:gd name="connsiteY2" fmla="*/ 1654239 h 1654239"/>
              <a:gd name="connsiteX3" fmla="*/ 0 w 3106057"/>
              <a:gd name="connsiteY3" fmla="*/ 1654239 h 1654239"/>
            </a:gdLst>
            <a:ahLst/>
            <a:cxnLst>
              <a:cxn ang="0">
                <a:pos x="connsiteX0" y="connsiteY0"/>
              </a:cxn>
              <a:cxn ang="0">
                <a:pos x="connsiteX1" y="connsiteY1"/>
              </a:cxn>
              <a:cxn ang="0">
                <a:pos x="connsiteX2" y="connsiteY2"/>
              </a:cxn>
              <a:cxn ang="0">
                <a:pos x="connsiteX3" y="connsiteY3"/>
              </a:cxn>
            </a:cxnLst>
            <a:rect l="l" t="t" r="r" b="b"/>
            <a:pathLst>
              <a:path w="3106057" h="1654239">
                <a:moveTo>
                  <a:pt x="0" y="0"/>
                </a:moveTo>
                <a:lnTo>
                  <a:pt x="3106057" y="0"/>
                </a:lnTo>
                <a:lnTo>
                  <a:pt x="3106057" y="1654239"/>
                </a:lnTo>
                <a:lnTo>
                  <a:pt x="0" y="1654239"/>
                </a:lnTo>
                <a:close/>
              </a:path>
            </a:pathLst>
          </a:custGeom>
        </p:spPr>
        <p:txBody>
          <a:bodyPr wrap="square">
            <a:noAutofit/>
          </a:bodyPr>
          <a:lstStyle/>
          <a:p>
            <a:r>
              <a:rPr lang="fr-FR"/>
              <a:t>Cliquez sur l'icône pour ajouter une image</a:t>
            </a:r>
            <a:endParaRPr lang="en-US"/>
          </a:p>
        </p:txBody>
      </p:sp>
      <p:sp>
        <p:nvSpPr>
          <p:cNvPr id="10" name="Picture Placeholder 9">
            <a:extLst>
              <a:ext uri="{FF2B5EF4-FFF2-40B4-BE49-F238E27FC236}">
                <a16:creationId xmlns:a16="http://schemas.microsoft.com/office/drawing/2014/main" id="{B8EB6EEC-9553-4DE2-A1C1-7F0B775B0108}"/>
              </a:ext>
            </a:extLst>
          </p:cNvPr>
          <p:cNvSpPr>
            <a:spLocks noGrp="1"/>
          </p:cNvSpPr>
          <p:nvPr>
            <p:ph type="pic" sz="quarter" idx="12"/>
          </p:nvPr>
        </p:nvSpPr>
        <p:spPr>
          <a:xfrm>
            <a:off x="769260" y="3489264"/>
            <a:ext cx="3106057" cy="1654239"/>
          </a:xfrm>
          <a:custGeom>
            <a:avLst/>
            <a:gdLst>
              <a:gd name="connsiteX0" fmla="*/ 0 w 3106057"/>
              <a:gd name="connsiteY0" fmla="*/ 0 h 1654239"/>
              <a:gd name="connsiteX1" fmla="*/ 3106057 w 3106057"/>
              <a:gd name="connsiteY1" fmla="*/ 0 h 1654239"/>
              <a:gd name="connsiteX2" fmla="*/ 3106057 w 3106057"/>
              <a:gd name="connsiteY2" fmla="*/ 1654239 h 1654239"/>
              <a:gd name="connsiteX3" fmla="*/ 0 w 3106057"/>
              <a:gd name="connsiteY3" fmla="*/ 1654239 h 1654239"/>
            </a:gdLst>
            <a:ahLst/>
            <a:cxnLst>
              <a:cxn ang="0">
                <a:pos x="connsiteX0" y="connsiteY0"/>
              </a:cxn>
              <a:cxn ang="0">
                <a:pos x="connsiteX1" y="connsiteY1"/>
              </a:cxn>
              <a:cxn ang="0">
                <a:pos x="connsiteX2" y="connsiteY2"/>
              </a:cxn>
              <a:cxn ang="0">
                <a:pos x="connsiteX3" y="connsiteY3"/>
              </a:cxn>
            </a:cxnLst>
            <a:rect l="l" t="t" r="r" b="b"/>
            <a:pathLst>
              <a:path w="3106057" h="1654239">
                <a:moveTo>
                  <a:pt x="0" y="0"/>
                </a:moveTo>
                <a:lnTo>
                  <a:pt x="3106057" y="0"/>
                </a:lnTo>
                <a:lnTo>
                  <a:pt x="3106057" y="1654239"/>
                </a:lnTo>
                <a:lnTo>
                  <a:pt x="0" y="1654239"/>
                </a:lnTo>
                <a:close/>
              </a:path>
            </a:pathLst>
          </a:custGeom>
        </p:spPr>
        <p:txBody>
          <a:bodyPr wrap="square">
            <a:noAutofit/>
          </a:bodyPr>
          <a:lstStyle/>
          <a:p>
            <a:r>
              <a:rPr lang="fr-FR"/>
              <a:t>Cliquez sur l'icône pour ajouter une image</a:t>
            </a:r>
            <a:endParaRPr lang="en-US"/>
          </a:p>
        </p:txBody>
      </p:sp>
    </p:spTree>
    <p:extLst>
      <p:ext uri="{BB962C8B-B14F-4D97-AF65-F5344CB8AC3E}">
        <p14:creationId xmlns:p14="http://schemas.microsoft.com/office/powerpoint/2010/main" val="399851614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69C7DCD-E660-4943-887F-A4417A52FDC2}"/>
              </a:ext>
            </a:extLst>
          </p:cNvPr>
          <p:cNvSpPr>
            <a:spLocks noGrp="1"/>
          </p:cNvSpPr>
          <p:nvPr>
            <p:ph type="pic" sz="quarter" idx="10"/>
          </p:nvPr>
        </p:nvSpPr>
        <p:spPr>
          <a:xfrm>
            <a:off x="2777071" y="3167298"/>
            <a:ext cx="2691868" cy="1976203"/>
          </a:xfrm>
          <a:prstGeom prst="rect">
            <a:avLst/>
          </a:prstGeom>
        </p:spPr>
        <p:txBody>
          <a:bodyPr/>
          <a:lstStyle/>
          <a:p>
            <a:r>
              <a:rPr lang="fr-FR"/>
              <a:t>Cliquez sur l'icône pour ajouter une image</a:t>
            </a:r>
            <a:endParaRPr lang="en-US"/>
          </a:p>
        </p:txBody>
      </p:sp>
      <p:sp>
        <p:nvSpPr>
          <p:cNvPr id="9" name="Picture Placeholder 3">
            <a:extLst>
              <a:ext uri="{FF2B5EF4-FFF2-40B4-BE49-F238E27FC236}">
                <a16:creationId xmlns:a16="http://schemas.microsoft.com/office/drawing/2014/main" id="{1FFE7BAE-7C3A-4E58-B9BA-58C9CADEBC56}"/>
              </a:ext>
            </a:extLst>
          </p:cNvPr>
          <p:cNvSpPr>
            <a:spLocks noGrp="1"/>
          </p:cNvSpPr>
          <p:nvPr>
            <p:ph type="pic" sz="quarter" idx="11"/>
          </p:nvPr>
        </p:nvSpPr>
        <p:spPr>
          <a:xfrm>
            <a:off x="700653" y="2598738"/>
            <a:ext cx="1960651" cy="2544762"/>
          </a:xfrm>
          <a:prstGeom prst="rect">
            <a:avLst/>
          </a:prstGeom>
        </p:spPr>
        <p:txBody>
          <a:bodyPr/>
          <a:lstStyle/>
          <a:p>
            <a:r>
              <a:rPr lang="fr-FR"/>
              <a:t>Cliquez sur l'icône pour ajouter une image</a:t>
            </a:r>
            <a:endParaRPr lang="en-US"/>
          </a:p>
        </p:txBody>
      </p:sp>
    </p:spTree>
    <p:extLst>
      <p:ext uri="{BB962C8B-B14F-4D97-AF65-F5344CB8AC3E}">
        <p14:creationId xmlns:p14="http://schemas.microsoft.com/office/powerpoint/2010/main" val="230282474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theme" Target="../theme/theme2.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4289383"/>
      </p:ext>
    </p:extLst>
  </p:cSld>
  <p:clrMap bg1="lt1" tx1="dk1" bg2="lt2" tx2="dk2" accent1="accent1" accent2="accent2" accent3="accent3" accent4="accent4" accent5="accent5" accent6="accent6" hlink="hlink" folHlink="folHlink"/>
  <p:sldLayoutIdLst>
    <p:sldLayoutId id="2147483725" r:id="rId1"/>
    <p:sldLayoutId id="2147483669" r:id="rId2"/>
    <p:sldLayoutId id="2147483724" r:id="rId3"/>
    <p:sldLayoutId id="2147483726" r:id="rId4"/>
    <p:sldLayoutId id="2147483727" r:id="rId5"/>
    <p:sldLayoutId id="2147483729" r:id="rId6"/>
    <p:sldLayoutId id="2147483730" r:id="rId7"/>
    <p:sldLayoutId id="2147483734" r:id="rId8"/>
    <p:sldLayoutId id="2147483735" r:id="rId9"/>
    <p:sldLayoutId id="2147483737" r:id="rId10"/>
    <p:sldLayoutId id="2147483736" r:id="rId11"/>
    <p:sldLayoutId id="2147483704" r:id="rId12"/>
    <p:sldLayoutId id="2147483728" r:id="rId13"/>
    <p:sldLayoutId id="2147483672" r:id="rId14"/>
    <p:sldLayoutId id="2147483731" r:id="rId15"/>
    <p:sldLayoutId id="2147483733" r:id="rId16"/>
    <p:sldLayoutId id="2147483738" r:id="rId17"/>
    <p:sldLayoutId id="2147483739" r:id="rId18"/>
    <p:sldLayoutId id="2147483740" r:id="rId19"/>
    <p:sldLayoutId id="2147483741" r:id="rId20"/>
    <p:sldLayoutId id="2147483742" r:id="rId21"/>
    <p:sldLayoutId id="2147483750" r:id="rId22"/>
    <p:sldLayoutId id="2147483751" r:id="rId23"/>
    <p:sldLayoutId id="2147483752" r:id="rId24"/>
    <p:sldLayoutId id="2147483753" r:id="rId25"/>
    <p:sldLayoutId id="2147483754" r:id="rId26"/>
    <p:sldLayoutId id="2147483755" r:id="rId27"/>
    <p:sldLayoutId id="2147483756" r:id="rId28"/>
    <p:sldLayoutId id="2147483757" r:id="rId29"/>
    <p:sldLayoutId id="2147483758" r:id="rId30"/>
  </p:sldLayoutIdLst>
  <p:txStyles>
    <p:titleStyle>
      <a:lvl1pPr algn="ctr" defTabSz="685783" rtl="0" eaLnBrk="1" latinLnBrk="0" hangingPunct="1">
        <a:lnSpc>
          <a:spcPct val="90000"/>
        </a:lnSpc>
        <a:spcBef>
          <a:spcPct val="0"/>
        </a:spcBef>
        <a:buNone/>
        <a:defRPr sz="1900" b="1" kern="1200">
          <a:solidFill>
            <a:schemeClr val="tx1"/>
          </a:solidFill>
          <a:latin typeface="+mn-lt"/>
          <a:ea typeface="+mj-ea"/>
          <a:cs typeface="+mj-cs"/>
        </a:defRPr>
      </a:lvl1pPr>
    </p:titleStyle>
    <p:bodyStyle>
      <a:lvl1pPr marL="171446" indent="-171446" algn="l" defTabSz="685783" rtl="0" eaLnBrk="1" latinLnBrk="0" hangingPunct="1">
        <a:lnSpc>
          <a:spcPct val="90000"/>
        </a:lnSpc>
        <a:spcBef>
          <a:spcPts val="751"/>
        </a:spcBef>
        <a:buFont typeface="Arial"/>
        <a:buChar char="•"/>
        <a:defRPr sz="1400" kern="1200">
          <a:solidFill>
            <a:schemeClr val="tx1"/>
          </a:solidFill>
          <a:latin typeface="+mn-lt"/>
          <a:ea typeface="+mn-ea"/>
          <a:cs typeface="+mn-cs"/>
        </a:defRPr>
      </a:lvl1pPr>
      <a:lvl2pPr marL="514338" indent="-171446" algn="l" defTabSz="685783" rtl="0" eaLnBrk="1" latinLnBrk="0" hangingPunct="1">
        <a:lnSpc>
          <a:spcPct val="90000"/>
        </a:lnSpc>
        <a:spcBef>
          <a:spcPts val="375"/>
        </a:spcBef>
        <a:buFont typeface="Arial"/>
        <a:buChar char="•"/>
        <a:defRPr sz="1200" kern="1200">
          <a:solidFill>
            <a:schemeClr val="tx1"/>
          </a:solidFill>
          <a:latin typeface="+mn-lt"/>
          <a:ea typeface="+mn-ea"/>
          <a:cs typeface="+mn-cs"/>
        </a:defRPr>
      </a:lvl2pPr>
      <a:lvl3pPr marL="857229" indent="-171446" algn="l" defTabSz="685783" rtl="0" eaLnBrk="1" latinLnBrk="0" hangingPunct="1">
        <a:lnSpc>
          <a:spcPct val="90000"/>
        </a:lnSpc>
        <a:spcBef>
          <a:spcPts val="375"/>
        </a:spcBef>
        <a:buFont typeface="Arial"/>
        <a:buChar char="•"/>
        <a:defRPr sz="1100" kern="1200">
          <a:solidFill>
            <a:schemeClr val="tx1"/>
          </a:solidFill>
          <a:latin typeface="+mn-lt"/>
          <a:ea typeface="+mn-ea"/>
          <a:cs typeface="+mn-cs"/>
        </a:defRPr>
      </a:lvl3pPr>
      <a:lvl4pPr marL="1200121" indent="-171446" algn="l" defTabSz="685783" rtl="0" eaLnBrk="1" latinLnBrk="0" hangingPunct="1">
        <a:lnSpc>
          <a:spcPct val="90000"/>
        </a:lnSpc>
        <a:spcBef>
          <a:spcPts val="375"/>
        </a:spcBef>
        <a:buFont typeface="Arial"/>
        <a:buChar char="•"/>
        <a:defRPr sz="900" kern="1200">
          <a:solidFill>
            <a:schemeClr val="tx1"/>
          </a:solidFill>
          <a:latin typeface="+mn-lt"/>
          <a:ea typeface="+mn-ea"/>
          <a:cs typeface="+mn-cs"/>
        </a:defRPr>
      </a:lvl4pPr>
      <a:lvl5pPr marL="1543012" indent="-171446" algn="l" defTabSz="685783" rtl="0" eaLnBrk="1" latinLnBrk="0" hangingPunct="1">
        <a:lnSpc>
          <a:spcPct val="90000"/>
        </a:lnSpc>
        <a:spcBef>
          <a:spcPts val="375"/>
        </a:spcBef>
        <a:buFont typeface="Arial"/>
        <a:buChar char="•"/>
        <a:defRPr sz="800" kern="1200">
          <a:solidFill>
            <a:schemeClr val="tx1"/>
          </a:solidFill>
          <a:latin typeface="+mn-lt"/>
          <a:ea typeface="+mn-ea"/>
          <a:cs typeface="+mn-cs"/>
        </a:defRPr>
      </a:lvl5pPr>
      <a:lvl6pPr marL="1885904" indent="-171446" algn="l" defTabSz="685783" rtl="0" eaLnBrk="1" latinLnBrk="0" hangingPunct="1">
        <a:lnSpc>
          <a:spcPct val="90000"/>
        </a:lnSpc>
        <a:spcBef>
          <a:spcPts val="375"/>
        </a:spcBef>
        <a:buFont typeface="Arial"/>
        <a:buChar char="•"/>
        <a:defRPr sz="140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a:buChar char="•"/>
        <a:defRPr sz="140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a:buChar char="•"/>
        <a:defRPr sz="1400" kern="1200">
          <a:solidFill>
            <a:schemeClr val="tx1"/>
          </a:solidFill>
          <a:latin typeface="+mn-lt"/>
          <a:ea typeface="+mn-ea"/>
          <a:cs typeface="+mn-cs"/>
        </a:defRPr>
      </a:lvl8pPr>
      <a:lvl9pPr marL="2914578" indent="-171446" algn="l" defTabSz="685783" rtl="0" eaLnBrk="1" latinLnBrk="0" hangingPunct="1">
        <a:lnSpc>
          <a:spcPct val="90000"/>
        </a:lnSpc>
        <a:spcBef>
          <a:spcPts val="375"/>
        </a:spcBef>
        <a:buFont typeface="Arial"/>
        <a:buChar char="•"/>
        <a:defRPr sz="1400" kern="1200">
          <a:solidFill>
            <a:schemeClr val="tx1"/>
          </a:solidFill>
          <a:latin typeface="+mn-lt"/>
          <a:ea typeface="+mn-ea"/>
          <a:cs typeface="+mn-cs"/>
        </a:defRPr>
      </a:lvl9pPr>
    </p:bodyStyle>
    <p:otherStyle>
      <a:defPPr>
        <a:defRPr lang="en-US"/>
      </a:defPPr>
      <a:lvl1pPr marL="0" algn="l" defTabSz="685783" rtl="0" eaLnBrk="1" latinLnBrk="0" hangingPunct="1">
        <a:defRPr sz="1400" kern="1200">
          <a:solidFill>
            <a:schemeClr val="tx1"/>
          </a:solidFill>
          <a:latin typeface="+mn-lt"/>
          <a:ea typeface="+mn-ea"/>
          <a:cs typeface="+mn-cs"/>
        </a:defRPr>
      </a:lvl1pPr>
      <a:lvl2pPr marL="342891" algn="l" defTabSz="685783" rtl="0" eaLnBrk="1" latinLnBrk="0" hangingPunct="1">
        <a:defRPr sz="1400" kern="1200">
          <a:solidFill>
            <a:schemeClr val="tx1"/>
          </a:solidFill>
          <a:latin typeface="+mn-lt"/>
          <a:ea typeface="+mn-ea"/>
          <a:cs typeface="+mn-cs"/>
        </a:defRPr>
      </a:lvl2pPr>
      <a:lvl3pPr marL="685783" algn="l" defTabSz="685783" rtl="0" eaLnBrk="1" latinLnBrk="0" hangingPunct="1">
        <a:defRPr sz="1400" kern="1200">
          <a:solidFill>
            <a:schemeClr val="tx1"/>
          </a:solidFill>
          <a:latin typeface="+mn-lt"/>
          <a:ea typeface="+mn-ea"/>
          <a:cs typeface="+mn-cs"/>
        </a:defRPr>
      </a:lvl3pPr>
      <a:lvl4pPr marL="1028674" algn="l" defTabSz="685783" rtl="0" eaLnBrk="1" latinLnBrk="0" hangingPunct="1">
        <a:defRPr sz="1400" kern="1200">
          <a:solidFill>
            <a:schemeClr val="tx1"/>
          </a:solidFill>
          <a:latin typeface="+mn-lt"/>
          <a:ea typeface="+mn-ea"/>
          <a:cs typeface="+mn-cs"/>
        </a:defRPr>
      </a:lvl4pPr>
      <a:lvl5pPr marL="1371566" algn="l" defTabSz="685783" rtl="0" eaLnBrk="1" latinLnBrk="0" hangingPunct="1">
        <a:defRPr sz="1400" kern="1200">
          <a:solidFill>
            <a:schemeClr val="tx1"/>
          </a:solidFill>
          <a:latin typeface="+mn-lt"/>
          <a:ea typeface="+mn-ea"/>
          <a:cs typeface="+mn-cs"/>
        </a:defRPr>
      </a:lvl5pPr>
      <a:lvl6pPr marL="1714457" algn="l" defTabSz="685783" rtl="0" eaLnBrk="1" latinLnBrk="0" hangingPunct="1">
        <a:defRPr sz="1400" kern="1200">
          <a:solidFill>
            <a:schemeClr val="tx1"/>
          </a:solidFill>
          <a:latin typeface="+mn-lt"/>
          <a:ea typeface="+mn-ea"/>
          <a:cs typeface="+mn-cs"/>
        </a:defRPr>
      </a:lvl6pPr>
      <a:lvl7pPr marL="2057349" algn="l" defTabSz="685783" rtl="0" eaLnBrk="1" latinLnBrk="0" hangingPunct="1">
        <a:defRPr sz="1400" kern="1200">
          <a:solidFill>
            <a:schemeClr val="tx1"/>
          </a:solidFill>
          <a:latin typeface="+mn-lt"/>
          <a:ea typeface="+mn-ea"/>
          <a:cs typeface="+mn-cs"/>
        </a:defRPr>
      </a:lvl7pPr>
      <a:lvl8pPr marL="2400240" algn="l" defTabSz="685783" rtl="0" eaLnBrk="1" latinLnBrk="0" hangingPunct="1">
        <a:defRPr sz="1400" kern="1200">
          <a:solidFill>
            <a:schemeClr val="tx1"/>
          </a:solidFill>
          <a:latin typeface="+mn-lt"/>
          <a:ea typeface="+mn-ea"/>
          <a:cs typeface="+mn-cs"/>
        </a:defRPr>
      </a:lvl8pPr>
      <a:lvl9pPr marL="2743131" algn="l" defTabSz="685783" rtl="0" eaLnBrk="1" latinLnBrk="0" hangingPunct="1">
        <a:defRPr sz="1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25BF99B-E680-5D5F-43AC-1777731D749B}"/>
              </a:ext>
            </a:extLst>
          </p:cNvPr>
          <p:cNvSpPr>
            <a:spLocks noGrp="1"/>
          </p:cNvSpPr>
          <p:nvPr>
            <p:ph type="title"/>
          </p:nvPr>
        </p:nvSpPr>
        <p:spPr>
          <a:xfrm>
            <a:off x="628651" y="274640"/>
            <a:ext cx="7886700" cy="993775"/>
          </a:xfrm>
          <a:prstGeom prst="rect">
            <a:avLst/>
          </a:prstGeom>
        </p:spPr>
        <p:txBody>
          <a:bodyPr vert="horz" lIns="91440" tIns="45720" rIns="91440" bIns="45720" rtlCol="0" anchor="ctr">
            <a:normAutofit/>
          </a:bodyPr>
          <a:lstStyle/>
          <a:p>
            <a:r>
              <a:rPr lang="fr-FR"/>
              <a:t>Titre</a:t>
            </a:r>
            <a:endParaRPr lang="fr-CH"/>
          </a:p>
        </p:txBody>
      </p:sp>
      <p:sp>
        <p:nvSpPr>
          <p:cNvPr id="3" name="Espace réservé du texte 2">
            <a:extLst>
              <a:ext uri="{FF2B5EF4-FFF2-40B4-BE49-F238E27FC236}">
                <a16:creationId xmlns:a16="http://schemas.microsoft.com/office/drawing/2014/main" id="{E21507E2-7592-74A1-7216-B16AC047B623}"/>
              </a:ext>
            </a:extLst>
          </p:cNvPr>
          <p:cNvSpPr>
            <a:spLocks noGrp="1"/>
          </p:cNvSpPr>
          <p:nvPr>
            <p:ph type="body" idx="1"/>
          </p:nvPr>
        </p:nvSpPr>
        <p:spPr>
          <a:xfrm>
            <a:off x="628651" y="1370013"/>
            <a:ext cx="7886700" cy="326231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D42C9B33-D154-9C68-414E-E17326CCF483}"/>
              </a:ext>
            </a:extLst>
          </p:cNvPr>
          <p:cNvSpPr>
            <a:spLocks noGrp="1"/>
          </p:cNvSpPr>
          <p:nvPr>
            <p:ph type="dt" sz="half" idx="2"/>
          </p:nvPr>
        </p:nvSpPr>
        <p:spPr>
          <a:xfrm>
            <a:off x="628651" y="4767265"/>
            <a:ext cx="2057400" cy="274637"/>
          </a:xfrm>
          <a:prstGeom prst="rect">
            <a:avLst/>
          </a:prstGeom>
        </p:spPr>
        <p:txBody>
          <a:bodyPr vert="horz" lIns="91440" tIns="45720" rIns="91440" bIns="45720" rtlCol="0" anchor="ctr"/>
          <a:lstStyle>
            <a:lvl1pPr algn="l">
              <a:defRPr sz="1200">
                <a:solidFill>
                  <a:schemeClr val="tx1">
                    <a:tint val="82000"/>
                  </a:schemeClr>
                </a:solidFill>
              </a:defRPr>
            </a:lvl1pPr>
          </a:lstStyle>
          <a:p>
            <a:fld id="{49FDC65B-838B-4935-AE5F-054EAB8172D1}" type="datetimeFigureOut">
              <a:rPr lang="fr-CH" smtClean="0"/>
              <a:t>28.08.2025</a:t>
            </a:fld>
            <a:endParaRPr lang="fr-CH"/>
          </a:p>
        </p:txBody>
      </p:sp>
      <p:sp>
        <p:nvSpPr>
          <p:cNvPr id="5" name="Espace réservé du pied de page 4">
            <a:extLst>
              <a:ext uri="{FF2B5EF4-FFF2-40B4-BE49-F238E27FC236}">
                <a16:creationId xmlns:a16="http://schemas.microsoft.com/office/drawing/2014/main" id="{DDA4F5E3-7720-BDAD-C446-A15BF7672F11}"/>
              </a:ext>
            </a:extLst>
          </p:cNvPr>
          <p:cNvSpPr>
            <a:spLocks noGrp="1"/>
          </p:cNvSpPr>
          <p:nvPr>
            <p:ph type="ftr" sz="quarter" idx="3"/>
          </p:nvPr>
        </p:nvSpPr>
        <p:spPr>
          <a:xfrm>
            <a:off x="3028951" y="4767265"/>
            <a:ext cx="3086100" cy="274637"/>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H"/>
          </a:p>
        </p:txBody>
      </p:sp>
      <p:sp>
        <p:nvSpPr>
          <p:cNvPr id="6" name="Espace réservé du numéro de diapositive 5">
            <a:extLst>
              <a:ext uri="{FF2B5EF4-FFF2-40B4-BE49-F238E27FC236}">
                <a16:creationId xmlns:a16="http://schemas.microsoft.com/office/drawing/2014/main" id="{3A5E70C2-05FA-BA6C-828E-851915431F40}"/>
              </a:ext>
            </a:extLst>
          </p:cNvPr>
          <p:cNvSpPr>
            <a:spLocks noGrp="1"/>
          </p:cNvSpPr>
          <p:nvPr>
            <p:ph type="sldNum" sz="quarter" idx="4"/>
          </p:nvPr>
        </p:nvSpPr>
        <p:spPr>
          <a:xfrm>
            <a:off x="6457951" y="4767265"/>
            <a:ext cx="2057400" cy="274637"/>
          </a:xfrm>
          <a:prstGeom prst="rect">
            <a:avLst/>
          </a:prstGeom>
        </p:spPr>
        <p:txBody>
          <a:bodyPr vert="horz" lIns="91440" tIns="45720" rIns="91440" bIns="45720" rtlCol="0" anchor="ctr"/>
          <a:lstStyle>
            <a:lvl1pPr algn="r">
              <a:defRPr sz="1200">
                <a:solidFill>
                  <a:schemeClr val="tx1">
                    <a:tint val="82000"/>
                  </a:schemeClr>
                </a:solidFill>
              </a:defRPr>
            </a:lvl1pPr>
          </a:lstStyle>
          <a:p>
            <a:fld id="{57B518F4-0880-40AC-8FE5-4692DA6345E0}" type="slidenum">
              <a:rPr lang="fr-CH" smtClean="0"/>
              <a:t>‹N°›</a:t>
            </a:fld>
            <a:endParaRPr lang="fr-CH"/>
          </a:p>
        </p:txBody>
      </p:sp>
    </p:spTree>
    <p:extLst>
      <p:ext uri="{BB962C8B-B14F-4D97-AF65-F5344CB8AC3E}">
        <p14:creationId xmlns:p14="http://schemas.microsoft.com/office/powerpoint/2010/main" val="2717967577"/>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D6E6E8"/>
        </a:solidFill>
        <a:effectLst/>
      </p:bgPr>
    </p:bg>
    <p:spTree>
      <p:nvGrpSpPr>
        <p:cNvPr id="1" name="">
          <a:extLst>
            <a:ext uri="{FF2B5EF4-FFF2-40B4-BE49-F238E27FC236}">
              <a16:creationId xmlns:a16="http://schemas.microsoft.com/office/drawing/2014/main" id="{732804C9-4FB7-27EB-3DAA-6E9333224D45}"/>
            </a:ext>
          </a:extLst>
        </p:cNvPr>
        <p:cNvGrpSpPr/>
        <p:nvPr/>
      </p:nvGrpSpPr>
      <p:grpSpPr>
        <a:xfrm>
          <a:off x="0" y="0"/>
          <a:ext cx="0" cy="0"/>
          <a:chOff x="0" y="0"/>
          <a:chExt cx="0" cy="0"/>
        </a:xfrm>
      </p:grpSpPr>
      <p:grpSp>
        <p:nvGrpSpPr>
          <p:cNvPr id="15" name="Groupe 14">
            <a:extLst>
              <a:ext uri="{FF2B5EF4-FFF2-40B4-BE49-F238E27FC236}">
                <a16:creationId xmlns:a16="http://schemas.microsoft.com/office/drawing/2014/main" id="{942B8994-D90F-9339-22F4-63C3C38DE8F0}"/>
              </a:ext>
            </a:extLst>
          </p:cNvPr>
          <p:cNvGrpSpPr/>
          <p:nvPr/>
        </p:nvGrpSpPr>
        <p:grpSpPr>
          <a:xfrm>
            <a:off x="464227" y="844871"/>
            <a:ext cx="7954760" cy="2994831"/>
            <a:chOff x="654878" y="641006"/>
            <a:chExt cx="7954760" cy="2994830"/>
          </a:xfrm>
          <a:solidFill>
            <a:schemeClr val="tx1"/>
          </a:solidFill>
        </p:grpSpPr>
        <p:sp>
          <p:nvSpPr>
            <p:cNvPr id="16" name="Rectangle : coins arrondis 15">
              <a:extLst>
                <a:ext uri="{FF2B5EF4-FFF2-40B4-BE49-F238E27FC236}">
                  <a16:creationId xmlns:a16="http://schemas.microsoft.com/office/drawing/2014/main" id="{F15FE3A0-FD3A-BE90-FB71-2509859B64C0}"/>
                </a:ext>
              </a:extLst>
            </p:cNvPr>
            <p:cNvSpPr/>
            <p:nvPr/>
          </p:nvSpPr>
          <p:spPr>
            <a:xfrm>
              <a:off x="654878" y="641006"/>
              <a:ext cx="7954760" cy="2506636"/>
            </a:xfrm>
            <a:prstGeom prst="roundRect">
              <a:avLst/>
            </a:prstGeom>
            <a:grpFill/>
            <a:ln w="57150">
              <a:solidFill>
                <a:schemeClr val="accent3"/>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fr-CH"/>
            </a:p>
          </p:txBody>
        </p:sp>
        <p:sp>
          <p:nvSpPr>
            <p:cNvPr id="17" name="Organigramme : Fusion 8">
              <a:extLst>
                <a:ext uri="{FF2B5EF4-FFF2-40B4-BE49-F238E27FC236}">
                  <a16:creationId xmlns:a16="http://schemas.microsoft.com/office/drawing/2014/main" id="{A372F63B-C511-DBD2-B238-010EDA5C812E}"/>
                </a:ext>
              </a:extLst>
            </p:cNvPr>
            <p:cNvSpPr/>
            <p:nvPr/>
          </p:nvSpPr>
          <p:spPr>
            <a:xfrm>
              <a:off x="6445177" y="3147642"/>
              <a:ext cx="2043944" cy="488194"/>
            </a:xfrm>
            <a:custGeom>
              <a:avLst/>
              <a:gdLst>
                <a:gd name="connsiteX0" fmla="*/ 0 w 10000"/>
                <a:gd name="connsiteY0" fmla="*/ 0 h 10000"/>
                <a:gd name="connsiteX1" fmla="*/ 10000 w 10000"/>
                <a:gd name="connsiteY1" fmla="*/ 0 h 10000"/>
                <a:gd name="connsiteX2" fmla="*/ 5000 w 10000"/>
                <a:gd name="connsiteY2" fmla="*/ 10000 h 10000"/>
                <a:gd name="connsiteX3" fmla="*/ 0 w 10000"/>
                <a:gd name="connsiteY3" fmla="*/ 0 h 10000"/>
                <a:gd name="connsiteX0" fmla="*/ 0 w 16318"/>
                <a:gd name="connsiteY0" fmla="*/ 0 h 11462"/>
                <a:gd name="connsiteX1" fmla="*/ 10000 w 16318"/>
                <a:gd name="connsiteY1" fmla="*/ 0 h 11462"/>
                <a:gd name="connsiteX2" fmla="*/ 16318 w 16318"/>
                <a:gd name="connsiteY2" fmla="*/ 11462 h 11462"/>
                <a:gd name="connsiteX3" fmla="*/ 0 w 16318"/>
                <a:gd name="connsiteY3" fmla="*/ 0 h 11462"/>
                <a:gd name="connsiteX0" fmla="*/ 0 w 34070"/>
                <a:gd name="connsiteY0" fmla="*/ 77 h 11462"/>
                <a:gd name="connsiteX1" fmla="*/ 27752 w 34070"/>
                <a:gd name="connsiteY1" fmla="*/ 0 h 11462"/>
                <a:gd name="connsiteX2" fmla="*/ 34070 w 34070"/>
                <a:gd name="connsiteY2" fmla="*/ 11462 h 11462"/>
                <a:gd name="connsiteX3" fmla="*/ 0 w 34070"/>
                <a:gd name="connsiteY3" fmla="*/ 77 h 11462"/>
                <a:gd name="connsiteX0" fmla="*/ 0 w 34621"/>
                <a:gd name="connsiteY0" fmla="*/ 0 h 11525"/>
                <a:gd name="connsiteX1" fmla="*/ 28303 w 34621"/>
                <a:gd name="connsiteY1" fmla="*/ 63 h 11525"/>
                <a:gd name="connsiteX2" fmla="*/ 34621 w 34621"/>
                <a:gd name="connsiteY2" fmla="*/ 11525 h 11525"/>
                <a:gd name="connsiteX3" fmla="*/ 0 w 34621"/>
                <a:gd name="connsiteY3" fmla="*/ 0 h 11525"/>
                <a:gd name="connsiteX0" fmla="*/ 0 w 34988"/>
                <a:gd name="connsiteY0" fmla="*/ 105 h 11462"/>
                <a:gd name="connsiteX1" fmla="*/ 28670 w 34988"/>
                <a:gd name="connsiteY1" fmla="*/ 0 h 11462"/>
                <a:gd name="connsiteX2" fmla="*/ 34988 w 34988"/>
                <a:gd name="connsiteY2" fmla="*/ 11462 h 11462"/>
                <a:gd name="connsiteX3" fmla="*/ 0 w 34988"/>
                <a:gd name="connsiteY3" fmla="*/ 105 h 11462"/>
                <a:gd name="connsiteX0" fmla="*/ 0 w 35049"/>
                <a:gd name="connsiteY0" fmla="*/ 21 h 11462"/>
                <a:gd name="connsiteX1" fmla="*/ 28731 w 35049"/>
                <a:gd name="connsiteY1" fmla="*/ 0 h 11462"/>
                <a:gd name="connsiteX2" fmla="*/ 35049 w 35049"/>
                <a:gd name="connsiteY2" fmla="*/ 11462 h 11462"/>
                <a:gd name="connsiteX3" fmla="*/ 0 w 35049"/>
                <a:gd name="connsiteY3" fmla="*/ 21 h 11462"/>
              </a:gdLst>
              <a:ahLst/>
              <a:cxnLst>
                <a:cxn ang="0">
                  <a:pos x="connsiteX0" y="connsiteY0"/>
                </a:cxn>
                <a:cxn ang="0">
                  <a:pos x="connsiteX1" y="connsiteY1"/>
                </a:cxn>
                <a:cxn ang="0">
                  <a:pos x="connsiteX2" y="connsiteY2"/>
                </a:cxn>
                <a:cxn ang="0">
                  <a:pos x="connsiteX3" y="connsiteY3"/>
                </a:cxn>
              </a:cxnLst>
              <a:rect l="l" t="t" r="r" b="b"/>
              <a:pathLst>
                <a:path w="35049" h="11462">
                  <a:moveTo>
                    <a:pt x="0" y="21"/>
                  </a:moveTo>
                  <a:lnTo>
                    <a:pt x="28731" y="0"/>
                  </a:lnTo>
                  <a:lnTo>
                    <a:pt x="35049" y="11462"/>
                  </a:lnTo>
                  <a:lnTo>
                    <a:pt x="0" y="21"/>
                  </a:lnTo>
                  <a:close/>
                </a:path>
              </a:pathLst>
            </a:custGeom>
            <a:grpFill/>
            <a:ln w="571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18" name="Rectangle 1">
              <a:extLst>
                <a:ext uri="{FF2B5EF4-FFF2-40B4-BE49-F238E27FC236}">
                  <a16:creationId xmlns:a16="http://schemas.microsoft.com/office/drawing/2014/main" id="{8F2C2CB0-B061-A8BA-1B49-28FA4794203B}"/>
                </a:ext>
              </a:extLst>
            </p:cNvPr>
            <p:cNvSpPr/>
            <p:nvPr/>
          </p:nvSpPr>
          <p:spPr>
            <a:xfrm>
              <a:off x="6374607" y="3049192"/>
              <a:ext cx="1843088" cy="300036"/>
            </a:xfrm>
            <a:custGeom>
              <a:avLst/>
              <a:gdLst>
                <a:gd name="connsiteX0" fmla="*/ 0 w 1365647"/>
                <a:gd name="connsiteY0" fmla="*/ 0 h 111918"/>
                <a:gd name="connsiteX1" fmla="*/ 1365647 w 1365647"/>
                <a:gd name="connsiteY1" fmla="*/ 0 h 111918"/>
                <a:gd name="connsiteX2" fmla="*/ 1365647 w 1365647"/>
                <a:gd name="connsiteY2" fmla="*/ 111918 h 111918"/>
                <a:gd name="connsiteX3" fmla="*/ 0 w 1365647"/>
                <a:gd name="connsiteY3" fmla="*/ 111918 h 111918"/>
                <a:gd name="connsiteX4" fmla="*/ 0 w 1365647"/>
                <a:gd name="connsiteY4" fmla="*/ 0 h 111918"/>
                <a:gd name="connsiteX0" fmla="*/ 0 w 1365647"/>
                <a:gd name="connsiteY0" fmla="*/ 0 h 111918"/>
                <a:gd name="connsiteX1" fmla="*/ 1295400 w 1365647"/>
                <a:gd name="connsiteY1" fmla="*/ 0 h 111918"/>
                <a:gd name="connsiteX2" fmla="*/ 1365647 w 1365647"/>
                <a:gd name="connsiteY2" fmla="*/ 111918 h 111918"/>
                <a:gd name="connsiteX3" fmla="*/ 0 w 1365647"/>
                <a:gd name="connsiteY3" fmla="*/ 111918 h 111918"/>
                <a:gd name="connsiteX4" fmla="*/ 0 w 1365647"/>
                <a:gd name="connsiteY4" fmla="*/ 0 h 111918"/>
                <a:gd name="connsiteX0" fmla="*/ 0 w 1478756"/>
                <a:gd name="connsiteY0" fmla="*/ 0 h 219074"/>
                <a:gd name="connsiteX1" fmla="*/ 1295400 w 1478756"/>
                <a:gd name="connsiteY1" fmla="*/ 0 h 219074"/>
                <a:gd name="connsiteX2" fmla="*/ 1478756 w 1478756"/>
                <a:gd name="connsiteY2" fmla="*/ 219074 h 219074"/>
                <a:gd name="connsiteX3" fmla="*/ 0 w 1478756"/>
                <a:gd name="connsiteY3" fmla="*/ 111918 h 219074"/>
                <a:gd name="connsiteX4" fmla="*/ 0 w 1478756"/>
                <a:gd name="connsiteY4" fmla="*/ 0 h 219074"/>
                <a:gd name="connsiteX0" fmla="*/ 0 w 1478756"/>
                <a:gd name="connsiteY0" fmla="*/ 16668 h 235742"/>
                <a:gd name="connsiteX1" fmla="*/ 1312069 w 1478756"/>
                <a:gd name="connsiteY1" fmla="*/ 0 h 235742"/>
                <a:gd name="connsiteX2" fmla="*/ 1478756 w 1478756"/>
                <a:gd name="connsiteY2" fmla="*/ 235742 h 235742"/>
                <a:gd name="connsiteX3" fmla="*/ 0 w 1478756"/>
                <a:gd name="connsiteY3" fmla="*/ 128586 h 235742"/>
                <a:gd name="connsiteX4" fmla="*/ 0 w 1478756"/>
                <a:gd name="connsiteY4" fmla="*/ 16668 h 235742"/>
                <a:gd name="connsiteX0" fmla="*/ 0 w 1496615"/>
                <a:gd name="connsiteY0" fmla="*/ 16668 h 257173"/>
                <a:gd name="connsiteX1" fmla="*/ 1312069 w 1496615"/>
                <a:gd name="connsiteY1" fmla="*/ 0 h 257173"/>
                <a:gd name="connsiteX2" fmla="*/ 1496615 w 1496615"/>
                <a:gd name="connsiteY2" fmla="*/ 257173 h 257173"/>
                <a:gd name="connsiteX3" fmla="*/ 0 w 1496615"/>
                <a:gd name="connsiteY3" fmla="*/ 128586 h 257173"/>
                <a:gd name="connsiteX4" fmla="*/ 0 w 1496615"/>
                <a:gd name="connsiteY4" fmla="*/ 16668 h 257173"/>
                <a:gd name="connsiteX0" fmla="*/ 0 w 1485899"/>
                <a:gd name="connsiteY0" fmla="*/ 16668 h 276223"/>
                <a:gd name="connsiteX1" fmla="*/ 1312069 w 1485899"/>
                <a:gd name="connsiteY1" fmla="*/ 0 h 276223"/>
                <a:gd name="connsiteX2" fmla="*/ 1485899 w 1485899"/>
                <a:gd name="connsiteY2" fmla="*/ 276223 h 276223"/>
                <a:gd name="connsiteX3" fmla="*/ 0 w 1485899"/>
                <a:gd name="connsiteY3" fmla="*/ 128586 h 276223"/>
                <a:gd name="connsiteX4" fmla="*/ 0 w 1485899"/>
                <a:gd name="connsiteY4" fmla="*/ 16668 h 276223"/>
                <a:gd name="connsiteX0" fmla="*/ 0 w 1478755"/>
                <a:gd name="connsiteY0" fmla="*/ 16668 h 234551"/>
                <a:gd name="connsiteX1" fmla="*/ 1312069 w 1478755"/>
                <a:gd name="connsiteY1" fmla="*/ 0 h 234551"/>
                <a:gd name="connsiteX2" fmla="*/ 1478755 w 1478755"/>
                <a:gd name="connsiteY2" fmla="*/ 234551 h 234551"/>
                <a:gd name="connsiteX3" fmla="*/ 0 w 1478755"/>
                <a:gd name="connsiteY3" fmla="*/ 128586 h 234551"/>
                <a:gd name="connsiteX4" fmla="*/ 0 w 1478755"/>
                <a:gd name="connsiteY4" fmla="*/ 16668 h 234551"/>
                <a:gd name="connsiteX0" fmla="*/ 0 w 1478755"/>
                <a:gd name="connsiteY0" fmla="*/ 16668 h 234551"/>
                <a:gd name="connsiteX1" fmla="*/ 1285875 w 1478755"/>
                <a:gd name="connsiteY1" fmla="*/ 0 h 234551"/>
                <a:gd name="connsiteX2" fmla="*/ 1478755 w 1478755"/>
                <a:gd name="connsiteY2" fmla="*/ 234551 h 234551"/>
                <a:gd name="connsiteX3" fmla="*/ 0 w 1478755"/>
                <a:gd name="connsiteY3" fmla="*/ 128586 h 234551"/>
                <a:gd name="connsiteX4" fmla="*/ 0 w 1478755"/>
                <a:gd name="connsiteY4" fmla="*/ 16668 h 234551"/>
                <a:gd name="connsiteX0" fmla="*/ 0 w 1478755"/>
                <a:gd name="connsiteY0" fmla="*/ 38100 h 255983"/>
                <a:gd name="connsiteX1" fmla="*/ 1287065 w 1478755"/>
                <a:gd name="connsiteY1" fmla="*/ 0 h 255983"/>
                <a:gd name="connsiteX2" fmla="*/ 1478755 w 1478755"/>
                <a:gd name="connsiteY2" fmla="*/ 255983 h 255983"/>
                <a:gd name="connsiteX3" fmla="*/ 0 w 1478755"/>
                <a:gd name="connsiteY3" fmla="*/ 150018 h 255983"/>
                <a:gd name="connsiteX4" fmla="*/ 0 w 1478755"/>
                <a:gd name="connsiteY4" fmla="*/ 38100 h 255983"/>
                <a:gd name="connsiteX0" fmla="*/ 0 w 1721643"/>
                <a:gd name="connsiteY0" fmla="*/ 29766 h 255983"/>
                <a:gd name="connsiteX1" fmla="*/ 1529953 w 1721643"/>
                <a:gd name="connsiteY1" fmla="*/ 0 h 255983"/>
                <a:gd name="connsiteX2" fmla="*/ 1721643 w 1721643"/>
                <a:gd name="connsiteY2" fmla="*/ 255983 h 255983"/>
                <a:gd name="connsiteX3" fmla="*/ 242888 w 1721643"/>
                <a:gd name="connsiteY3" fmla="*/ 150018 h 255983"/>
                <a:gd name="connsiteX4" fmla="*/ 0 w 1721643"/>
                <a:gd name="connsiteY4" fmla="*/ 29766 h 255983"/>
                <a:gd name="connsiteX0" fmla="*/ 0 w 1721643"/>
                <a:gd name="connsiteY0" fmla="*/ 29766 h 255983"/>
                <a:gd name="connsiteX1" fmla="*/ 1529953 w 1721643"/>
                <a:gd name="connsiteY1" fmla="*/ 0 h 255983"/>
                <a:gd name="connsiteX2" fmla="*/ 1721643 w 1721643"/>
                <a:gd name="connsiteY2" fmla="*/ 255983 h 255983"/>
                <a:gd name="connsiteX3" fmla="*/ 478632 w 1721643"/>
                <a:gd name="connsiteY3" fmla="*/ 192880 h 255983"/>
                <a:gd name="connsiteX4" fmla="*/ 0 w 1721643"/>
                <a:gd name="connsiteY4" fmla="*/ 29766 h 255983"/>
                <a:gd name="connsiteX0" fmla="*/ 0 w 1827609"/>
                <a:gd name="connsiteY0" fmla="*/ 52388 h 255983"/>
                <a:gd name="connsiteX1" fmla="*/ 1635919 w 1827609"/>
                <a:gd name="connsiteY1" fmla="*/ 0 h 255983"/>
                <a:gd name="connsiteX2" fmla="*/ 1827609 w 1827609"/>
                <a:gd name="connsiteY2" fmla="*/ 255983 h 255983"/>
                <a:gd name="connsiteX3" fmla="*/ 584598 w 1827609"/>
                <a:gd name="connsiteY3" fmla="*/ 192880 h 255983"/>
                <a:gd name="connsiteX4" fmla="*/ 0 w 1827609"/>
                <a:gd name="connsiteY4" fmla="*/ 52388 h 255983"/>
                <a:gd name="connsiteX0" fmla="*/ 0 w 1827609"/>
                <a:gd name="connsiteY0" fmla="*/ 52388 h 255983"/>
                <a:gd name="connsiteX1" fmla="*/ 1635919 w 1827609"/>
                <a:gd name="connsiteY1" fmla="*/ 0 h 255983"/>
                <a:gd name="connsiteX2" fmla="*/ 1827609 w 1827609"/>
                <a:gd name="connsiteY2" fmla="*/ 255983 h 255983"/>
                <a:gd name="connsiteX3" fmla="*/ 603648 w 1827609"/>
                <a:gd name="connsiteY3" fmla="*/ 178592 h 255983"/>
                <a:gd name="connsiteX4" fmla="*/ 0 w 1827609"/>
                <a:gd name="connsiteY4" fmla="*/ 52388 h 255983"/>
                <a:gd name="connsiteX0" fmla="*/ 0 w 1827609"/>
                <a:gd name="connsiteY0" fmla="*/ 52388 h 255983"/>
                <a:gd name="connsiteX1" fmla="*/ 1635919 w 1827609"/>
                <a:gd name="connsiteY1" fmla="*/ 0 h 255983"/>
                <a:gd name="connsiteX2" fmla="*/ 1827609 w 1827609"/>
                <a:gd name="connsiteY2" fmla="*/ 255983 h 255983"/>
                <a:gd name="connsiteX3" fmla="*/ 596504 w 1827609"/>
                <a:gd name="connsiteY3" fmla="*/ 185736 h 255983"/>
                <a:gd name="connsiteX4" fmla="*/ 0 w 1827609"/>
                <a:gd name="connsiteY4" fmla="*/ 52388 h 255983"/>
                <a:gd name="connsiteX0" fmla="*/ 0 w 1843088"/>
                <a:gd name="connsiteY0" fmla="*/ 52388 h 300036"/>
                <a:gd name="connsiteX1" fmla="*/ 1635919 w 1843088"/>
                <a:gd name="connsiteY1" fmla="*/ 0 h 300036"/>
                <a:gd name="connsiteX2" fmla="*/ 1843088 w 1843088"/>
                <a:gd name="connsiteY2" fmla="*/ 300036 h 300036"/>
                <a:gd name="connsiteX3" fmla="*/ 596504 w 1843088"/>
                <a:gd name="connsiteY3" fmla="*/ 185736 h 300036"/>
                <a:gd name="connsiteX4" fmla="*/ 0 w 1843088"/>
                <a:gd name="connsiteY4" fmla="*/ 52388 h 300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3088" h="300036">
                  <a:moveTo>
                    <a:pt x="0" y="52388"/>
                  </a:moveTo>
                  <a:lnTo>
                    <a:pt x="1635919" y="0"/>
                  </a:lnTo>
                  <a:lnTo>
                    <a:pt x="1843088" y="300036"/>
                  </a:lnTo>
                  <a:lnTo>
                    <a:pt x="596504" y="185736"/>
                  </a:lnTo>
                  <a:lnTo>
                    <a:pt x="0" y="52388"/>
                  </a:lnTo>
                  <a:close/>
                </a:path>
              </a:pathLst>
            </a:custGeom>
            <a:grp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grpSp>
      <p:sp>
        <p:nvSpPr>
          <p:cNvPr id="23" name="Rectangle 22">
            <a:extLst>
              <a:ext uri="{FF2B5EF4-FFF2-40B4-BE49-F238E27FC236}">
                <a16:creationId xmlns:a16="http://schemas.microsoft.com/office/drawing/2014/main" id="{16082EE3-9946-8E51-938F-F998BA04D20C}"/>
              </a:ext>
            </a:extLst>
          </p:cNvPr>
          <p:cNvSpPr/>
          <p:nvPr/>
        </p:nvSpPr>
        <p:spPr>
          <a:xfrm>
            <a:off x="6379899" y="2804826"/>
            <a:ext cx="1776795" cy="256885"/>
          </a:xfrm>
          <a:custGeom>
            <a:avLst/>
            <a:gdLst>
              <a:gd name="connsiteX0" fmla="*/ 0 w 1588294"/>
              <a:gd name="connsiteY0" fmla="*/ 0 h 157163"/>
              <a:gd name="connsiteX1" fmla="*/ 1588294 w 1588294"/>
              <a:gd name="connsiteY1" fmla="*/ 0 h 157163"/>
              <a:gd name="connsiteX2" fmla="*/ 1588294 w 1588294"/>
              <a:gd name="connsiteY2" fmla="*/ 157163 h 157163"/>
              <a:gd name="connsiteX3" fmla="*/ 0 w 1588294"/>
              <a:gd name="connsiteY3" fmla="*/ 157163 h 157163"/>
              <a:gd name="connsiteX4" fmla="*/ 0 w 1588294"/>
              <a:gd name="connsiteY4" fmla="*/ 0 h 157163"/>
              <a:gd name="connsiteX0" fmla="*/ 0 w 1588294"/>
              <a:gd name="connsiteY0" fmla="*/ 0 h 247650"/>
              <a:gd name="connsiteX1" fmla="*/ 1588294 w 1588294"/>
              <a:gd name="connsiteY1" fmla="*/ 0 h 247650"/>
              <a:gd name="connsiteX2" fmla="*/ 1588294 w 1588294"/>
              <a:gd name="connsiteY2" fmla="*/ 157163 h 247650"/>
              <a:gd name="connsiteX3" fmla="*/ 447675 w 1588294"/>
              <a:gd name="connsiteY3" fmla="*/ 247650 h 247650"/>
              <a:gd name="connsiteX4" fmla="*/ 0 w 1588294"/>
              <a:gd name="connsiteY4" fmla="*/ 0 h 247650"/>
              <a:gd name="connsiteX0" fmla="*/ 0 w 1764506"/>
              <a:gd name="connsiteY0" fmla="*/ 52387 h 247650"/>
              <a:gd name="connsiteX1" fmla="*/ 1764506 w 1764506"/>
              <a:gd name="connsiteY1" fmla="*/ 0 h 247650"/>
              <a:gd name="connsiteX2" fmla="*/ 1764506 w 1764506"/>
              <a:gd name="connsiteY2" fmla="*/ 157163 h 247650"/>
              <a:gd name="connsiteX3" fmla="*/ 623887 w 1764506"/>
              <a:gd name="connsiteY3" fmla="*/ 247650 h 247650"/>
              <a:gd name="connsiteX4" fmla="*/ 0 w 1764506"/>
              <a:gd name="connsiteY4" fmla="*/ 52387 h 247650"/>
              <a:gd name="connsiteX0" fmla="*/ 0 w 1764506"/>
              <a:gd name="connsiteY0" fmla="*/ 6668 h 201931"/>
              <a:gd name="connsiteX1" fmla="*/ 1700212 w 1764506"/>
              <a:gd name="connsiteY1" fmla="*/ 0 h 201931"/>
              <a:gd name="connsiteX2" fmla="*/ 1764506 w 1764506"/>
              <a:gd name="connsiteY2" fmla="*/ 111444 h 201931"/>
              <a:gd name="connsiteX3" fmla="*/ 623887 w 1764506"/>
              <a:gd name="connsiteY3" fmla="*/ 201931 h 201931"/>
              <a:gd name="connsiteX4" fmla="*/ 0 w 1764506"/>
              <a:gd name="connsiteY4" fmla="*/ 6668 h 201931"/>
              <a:gd name="connsiteX0" fmla="*/ 0 w 1831181"/>
              <a:gd name="connsiteY0" fmla="*/ 6668 h 201931"/>
              <a:gd name="connsiteX1" fmla="*/ 1700212 w 1831181"/>
              <a:gd name="connsiteY1" fmla="*/ 0 h 201931"/>
              <a:gd name="connsiteX2" fmla="*/ 1831181 w 1831181"/>
              <a:gd name="connsiteY2" fmla="*/ 182880 h 201931"/>
              <a:gd name="connsiteX3" fmla="*/ 623887 w 1831181"/>
              <a:gd name="connsiteY3" fmla="*/ 201931 h 201931"/>
              <a:gd name="connsiteX4" fmla="*/ 0 w 1831181"/>
              <a:gd name="connsiteY4" fmla="*/ 6668 h 201931"/>
              <a:gd name="connsiteX0" fmla="*/ 0 w 1831181"/>
              <a:gd name="connsiteY0" fmla="*/ 52387 h 247650"/>
              <a:gd name="connsiteX1" fmla="*/ 1707356 w 1831181"/>
              <a:gd name="connsiteY1" fmla="*/ 0 h 247650"/>
              <a:gd name="connsiteX2" fmla="*/ 1831181 w 1831181"/>
              <a:gd name="connsiteY2" fmla="*/ 228599 h 247650"/>
              <a:gd name="connsiteX3" fmla="*/ 623887 w 1831181"/>
              <a:gd name="connsiteY3" fmla="*/ 247650 h 247650"/>
              <a:gd name="connsiteX4" fmla="*/ 0 w 1831181"/>
              <a:gd name="connsiteY4" fmla="*/ 52387 h 247650"/>
              <a:gd name="connsiteX0" fmla="*/ 0 w 1835943"/>
              <a:gd name="connsiteY0" fmla="*/ 52387 h 269081"/>
              <a:gd name="connsiteX1" fmla="*/ 1707356 w 1835943"/>
              <a:gd name="connsiteY1" fmla="*/ 0 h 269081"/>
              <a:gd name="connsiteX2" fmla="*/ 1835943 w 1835943"/>
              <a:gd name="connsiteY2" fmla="*/ 269081 h 269081"/>
              <a:gd name="connsiteX3" fmla="*/ 623887 w 1835943"/>
              <a:gd name="connsiteY3" fmla="*/ 247650 h 269081"/>
              <a:gd name="connsiteX4" fmla="*/ 0 w 1835943"/>
              <a:gd name="connsiteY4" fmla="*/ 52387 h 269081"/>
              <a:gd name="connsiteX0" fmla="*/ 0 w 1835943"/>
              <a:gd name="connsiteY0" fmla="*/ 52387 h 269081"/>
              <a:gd name="connsiteX1" fmla="*/ 1707356 w 1835943"/>
              <a:gd name="connsiteY1" fmla="*/ 0 h 269081"/>
              <a:gd name="connsiteX2" fmla="*/ 1835943 w 1835943"/>
              <a:gd name="connsiteY2" fmla="*/ 269081 h 269081"/>
              <a:gd name="connsiteX3" fmla="*/ 623887 w 1835943"/>
              <a:gd name="connsiteY3" fmla="*/ 247650 h 269081"/>
              <a:gd name="connsiteX4" fmla="*/ 0 w 1835943"/>
              <a:gd name="connsiteY4" fmla="*/ 52387 h 269081"/>
              <a:gd name="connsiteX0" fmla="*/ 0 w 1840706"/>
              <a:gd name="connsiteY0" fmla="*/ 52387 h 266699"/>
              <a:gd name="connsiteX1" fmla="*/ 1707356 w 1840706"/>
              <a:gd name="connsiteY1" fmla="*/ 0 h 266699"/>
              <a:gd name="connsiteX2" fmla="*/ 1840706 w 1840706"/>
              <a:gd name="connsiteY2" fmla="*/ 266699 h 266699"/>
              <a:gd name="connsiteX3" fmla="*/ 623887 w 1840706"/>
              <a:gd name="connsiteY3" fmla="*/ 247650 h 266699"/>
              <a:gd name="connsiteX4" fmla="*/ 0 w 1840706"/>
              <a:gd name="connsiteY4" fmla="*/ 52387 h 266699"/>
              <a:gd name="connsiteX0" fmla="*/ 0 w 1847849"/>
              <a:gd name="connsiteY0" fmla="*/ 52387 h 269081"/>
              <a:gd name="connsiteX1" fmla="*/ 1707356 w 1847849"/>
              <a:gd name="connsiteY1" fmla="*/ 0 h 269081"/>
              <a:gd name="connsiteX2" fmla="*/ 1847849 w 1847849"/>
              <a:gd name="connsiteY2" fmla="*/ 269081 h 269081"/>
              <a:gd name="connsiteX3" fmla="*/ 623887 w 1847849"/>
              <a:gd name="connsiteY3" fmla="*/ 247650 h 269081"/>
              <a:gd name="connsiteX4" fmla="*/ 0 w 1847849"/>
              <a:gd name="connsiteY4" fmla="*/ 52387 h 269081"/>
              <a:gd name="connsiteX0" fmla="*/ 0 w 1900237"/>
              <a:gd name="connsiteY0" fmla="*/ 52387 h 352425"/>
              <a:gd name="connsiteX1" fmla="*/ 1707356 w 1900237"/>
              <a:gd name="connsiteY1" fmla="*/ 0 h 352425"/>
              <a:gd name="connsiteX2" fmla="*/ 1900237 w 1900237"/>
              <a:gd name="connsiteY2" fmla="*/ 352425 h 352425"/>
              <a:gd name="connsiteX3" fmla="*/ 623887 w 1900237"/>
              <a:gd name="connsiteY3" fmla="*/ 247650 h 352425"/>
              <a:gd name="connsiteX4" fmla="*/ 0 w 1900237"/>
              <a:gd name="connsiteY4" fmla="*/ 52387 h 352425"/>
              <a:gd name="connsiteX0" fmla="*/ 0 w 1897856"/>
              <a:gd name="connsiteY0" fmla="*/ 52387 h 371475"/>
              <a:gd name="connsiteX1" fmla="*/ 1707356 w 1897856"/>
              <a:gd name="connsiteY1" fmla="*/ 0 h 371475"/>
              <a:gd name="connsiteX2" fmla="*/ 1897856 w 1897856"/>
              <a:gd name="connsiteY2" fmla="*/ 371475 h 371475"/>
              <a:gd name="connsiteX3" fmla="*/ 623887 w 1897856"/>
              <a:gd name="connsiteY3" fmla="*/ 247650 h 371475"/>
              <a:gd name="connsiteX4" fmla="*/ 0 w 1897856"/>
              <a:gd name="connsiteY4" fmla="*/ 52387 h 371475"/>
              <a:gd name="connsiteX0" fmla="*/ 0 w 1895475"/>
              <a:gd name="connsiteY0" fmla="*/ 52387 h 371475"/>
              <a:gd name="connsiteX1" fmla="*/ 1707356 w 1895475"/>
              <a:gd name="connsiteY1" fmla="*/ 0 h 371475"/>
              <a:gd name="connsiteX2" fmla="*/ 1895475 w 1895475"/>
              <a:gd name="connsiteY2" fmla="*/ 371475 h 371475"/>
              <a:gd name="connsiteX3" fmla="*/ 623887 w 1895475"/>
              <a:gd name="connsiteY3" fmla="*/ 247650 h 371475"/>
              <a:gd name="connsiteX4" fmla="*/ 0 w 1895475"/>
              <a:gd name="connsiteY4" fmla="*/ 52387 h 371475"/>
              <a:gd name="connsiteX0" fmla="*/ 0 w 1881188"/>
              <a:gd name="connsiteY0" fmla="*/ 47624 h 371475"/>
              <a:gd name="connsiteX1" fmla="*/ 1693069 w 1881188"/>
              <a:gd name="connsiteY1" fmla="*/ 0 h 371475"/>
              <a:gd name="connsiteX2" fmla="*/ 1881188 w 1881188"/>
              <a:gd name="connsiteY2" fmla="*/ 371475 h 371475"/>
              <a:gd name="connsiteX3" fmla="*/ 609600 w 1881188"/>
              <a:gd name="connsiteY3" fmla="*/ 247650 h 371475"/>
              <a:gd name="connsiteX4" fmla="*/ 0 w 1881188"/>
              <a:gd name="connsiteY4" fmla="*/ 47624 h 371475"/>
              <a:gd name="connsiteX0" fmla="*/ 0 w 1852613"/>
              <a:gd name="connsiteY0" fmla="*/ 42862 h 371475"/>
              <a:gd name="connsiteX1" fmla="*/ 1664494 w 1852613"/>
              <a:gd name="connsiteY1" fmla="*/ 0 h 371475"/>
              <a:gd name="connsiteX2" fmla="*/ 1852613 w 1852613"/>
              <a:gd name="connsiteY2" fmla="*/ 371475 h 371475"/>
              <a:gd name="connsiteX3" fmla="*/ 581025 w 1852613"/>
              <a:gd name="connsiteY3" fmla="*/ 247650 h 371475"/>
              <a:gd name="connsiteX4" fmla="*/ 0 w 1852613"/>
              <a:gd name="connsiteY4" fmla="*/ 42862 h 371475"/>
              <a:gd name="connsiteX0" fmla="*/ 0 w 1797845"/>
              <a:gd name="connsiteY0" fmla="*/ 54768 h 371475"/>
              <a:gd name="connsiteX1" fmla="*/ 1609726 w 1797845"/>
              <a:gd name="connsiteY1" fmla="*/ 0 h 371475"/>
              <a:gd name="connsiteX2" fmla="*/ 1797845 w 1797845"/>
              <a:gd name="connsiteY2" fmla="*/ 371475 h 371475"/>
              <a:gd name="connsiteX3" fmla="*/ 526257 w 1797845"/>
              <a:gd name="connsiteY3" fmla="*/ 247650 h 371475"/>
              <a:gd name="connsiteX4" fmla="*/ 0 w 1797845"/>
              <a:gd name="connsiteY4" fmla="*/ 54768 h 371475"/>
              <a:gd name="connsiteX0" fmla="*/ 0 w 1809751"/>
              <a:gd name="connsiteY0" fmla="*/ 54768 h 371475"/>
              <a:gd name="connsiteX1" fmla="*/ 1621632 w 1809751"/>
              <a:gd name="connsiteY1" fmla="*/ 0 h 371475"/>
              <a:gd name="connsiteX2" fmla="*/ 1809751 w 1809751"/>
              <a:gd name="connsiteY2" fmla="*/ 371475 h 371475"/>
              <a:gd name="connsiteX3" fmla="*/ 538163 w 1809751"/>
              <a:gd name="connsiteY3" fmla="*/ 247650 h 371475"/>
              <a:gd name="connsiteX4" fmla="*/ 0 w 1809751"/>
              <a:gd name="connsiteY4" fmla="*/ 54768 h 371475"/>
              <a:gd name="connsiteX0" fmla="*/ 0 w 1819276"/>
              <a:gd name="connsiteY0" fmla="*/ 54768 h 371475"/>
              <a:gd name="connsiteX1" fmla="*/ 1631157 w 1819276"/>
              <a:gd name="connsiteY1" fmla="*/ 0 h 371475"/>
              <a:gd name="connsiteX2" fmla="*/ 1819276 w 1819276"/>
              <a:gd name="connsiteY2" fmla="*/ 371475 h 371475"/>
              <a:gd name="connsiteX3" fmla="*/ 547688 w 1819276"/>
              <a:gd name="connsiteY3" fmla="*/ 247650 h 371475"/>
              <a:gd name="connsiteX4" fmla="*/ 0 w 1819276"/>
              <a:gd name="connsiteY4" fmla="*/ 54768 h 371475"/>
              <a:gd name="connsiteX0" fmla="*/ 0 w 1840707"/>
              <a:gd name="connsiteY0" fmla="*/ 54768 h 371475"/>
              <a:gd name="connsiteX1" fmla="*/ 1652588 w 1840707"/>
              <a:gd name="connsiteY1" fmla="*/ 0 h 371475"/>
              <a:gd name="connsiteX2" fmla="*/ 1840707 w 1840707"/>
              <a:gd name="connsiteY2" fmla="*/ 371475 h 371475"/>
              <a:gd name="connsiteX3" fmla="*/ 569119 w 1840707"/>
              <a:gd name="connsiteY3" fmla="*/ 247650 h 371475"/>
              <a:gd name="connsiteX4" fmla="*/ 0 w 1840707"/>
              <a:gd name="connsiteY4" fmla="*/ 54768 h 371475"/>
              <a:gd name="connsiteX0" fmla="*/ 0 w 1852614"/>
              <a:gd name="connsiteY0" fmla="*/ 42862 h 371475"/>
              <a:gd name="connsiteX1" fmla="*/ 1664495 w 1852614"/>
              <a:gd name="connsiteY1" fmla="*/ 0 h 371475"/>
              <a:gd name="connsiteX2" fmla="*/ 1852614 w 1852614"/>
              <a:gd name="connsiteY2" fmla="*/ 371475 h 371475"/>
              <a:gd name="connsiteX3" fmla="*/ 581026 w 1852614"/>
              <a:gd name="connsiteY3" fmla="*/ 247650 h 371475"/>
              <a:gd name="connsiteX4" fmla="*/ 0 w 1852614"/>
              <a:gd name="connsiteY4" fmla="*/ 42862 h 371475"/>
              <a:gd name="connsiteX0" fmla="*/ 0 w 1864520"/>
              <a:gd name="connsiteY0" fmla="*/ 47625 h 371475"/>
              <a:gd name="connsiteX1" fmla="*/ 1676401 w 1864520"/>
              <a:gd name="connsiteY1" fmla="*/ 0 h 371475"/>
              <a:gd name="connsiteX2" fmla="*/ 1864520 w 1864520"/>
              <a:gd name="connsiteY2" fmla="*/ 371475 h 371475"/>
              <a:gd name="connsiteX3" fmla="*/ 592932 w 1864520"/>
              <a:gd name="connsiteY3" fmla="*/ 247650 h 371475"/>
              <a:gd name="connsiteX4" fmla="*/ 0 w 1864520"/>
              <a:gd name="connsiteY4" fmla="*/ 47625 h 371475"/>
              <a:gd name="connsiteX0" fmla="*/ 0 w 1852614"/>
              <a:gd name="connsiteY0" fmla="*/ 47625 h 371475"/>
              <a:gd name="connsiteX1" fmla="*/ 1664495 w 1852614"/>
              <a:gd name="connsiteY1" fmla="*/ 0 h 371475"/>
              <a:gd name="connsiteX2" fmla="*/ 1852614 w 1852614"/>
              <a:gd name="connsiteY2" fmla="*/ 371475 h 371475"/>
              <a:gd name="connsiteX3" fmla="*/ 581026 w 1852614"/>
              <a:gd name="connsiteY3" fmla="*/ 247650 h 371475"/>
              <a:gd name="connsiteX4" fmla="*/ 0 w 1852614"/>
              <a:gd name="connsiteY4" fmla="*/ 47625 h 371475"/>
              <a:gd name="connsiteX0" fmla="*/ 0 w 1859758"/>
              <a:gd name="connsiteY0" fmla="*/ 54769 h 371475"/>
              <a:gd name="connsiteX1" fmla="*/ 1671639 w 1859758"/>
              <a:gd name="connsiteY1" fmla="*/ 0 h 371475"/>
              <a:gd name="connsiteX2" fmla="*/ 1859758 w 1859758"/>
              <a:gd name="connsiteY2" fmla="*/ 371475 h 371475"/>
              <a:gd name="connsiteX3" fmla="*/ 588170 w 1859758"/>
              <a:gd name="connsiteY3" fmla="*/ 247650 h 371475"/>
              <a:gd name="connsiteX4" fmla="*/ 0 w 1859758"/>
              <a:gd name="connsiteY4" fmla="*/ 54769 h 371475"/>
              <a:gd name="connsiteX0" fmla="*/ 0 w 1862139"/>
              <a:gd name="connsiteY0" fmla="*/ 50007 h 371475"/>
              <a:gd name="connsiteX1" fmla="*/ 1674020 w 1862139"/>
              <a:gd name="connsiteY1" fmla="*/ 0 h 371475"/>
              <a:gd name="connsiteX2" fmla="*/ 1862139 w 1862139"/>
              <a:gd name="connsiteY2" fmla="*/ 371475 h 371475"/>
              <a:gd name="connsiteX3" fmla="*/ 590551 w 1862139"/>
              <a:gd name="connsiteY3" fmla="*/ 247650 h 371475"/>
              <a:gd name="connsiteX4" fmla="*/ 0 w 1862139"/>
              <a:gd name="connsiteY4" fmla="*/ 50007 h 3714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62139" h="371475">
                <a:moveTo>
                  <a:pt x="0" y="50007"/>
                </a:moveTo>
                <a:lnTo>
                  <a:pt x="1674020" y="0"/>
                </a:lnTo>
                <a:lnTo>
                  <a:pt x="1862139" y="371475"/>
                </a:lnTo>
                <a:lnTo>
                  <a:pt x="590551" y="247650"/>
                </a:lnTo>
                <a:lnTo>
                  <a:pt x="0" y="50007"/>
                </a:lnTo>
                <a:close/>
              </a:path>
            </a:pathLst>
          </a:cu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grpSp>
        <p:nvGrpSpPr>
          <p:cNvPr id="14" name="Groupe 13">
            <a:extLst>
              <a:ext uri="{FF2B5EF4-FFF2-40B4-BE49-F238E27FC236}">
                <a16:creationId xmlns:a16="http://schemas.microsoft.com/office/drawing/2014/main" id="{299D8DE1-2ADE-BE91-AB99-BE783C3262AE}"/>
              </a:ext>
            </a:extLst>
          </p:cNvPr>
          <p:cNvGrpSpPr/>
          <p:nvPr/>
        </p:nvGrpSpPr>
        <p:grpSpPr>
          <a:xfrm>
            <a:off x="654879" y="641007"/>
            <a:ext cx="7954760" cy="2994831"/>
            <a:chOff x="654878" y="641006"/>
            <a:chExt cx="7954760" cy="2994830"/>
          </a:xfrm>
        </p:grpSpPr>
        <p:sp>
          <p:nvSpPr>
            <p:cNvPr id="7" name="Rectangle : coins arrondis 6">
              <a:extLst>
                <a:ext uri="{FF2B5EF4-FFF2-40B4-BE49-F238E27FC236}">
                  <a16:creationId xmlns:a16="http://schemas.microsoft.com/office/drawing/2014/main" id="{9FCD556D-C17C-52B5-4826-32108021FB51}"/>
                </a:ext>
              </a:extLst>
            </p:cNvPr>
            <p:cNvSpPr/>
            <p:nvPr/>
          </p:nvSpPr>
          <p:spPr>
            <a:xfrm>
              <a:off x="654878" y="641006"/>
              <a:ext cx="7954760" cy="2506636"/>
            </a:xfrm>
            <a:prstGeom prst="roundRect">
              <a:avLst/>
            </a:prstGeom>
            <a:solidFill>
              <a:schemeClr val="bg1"/>
            </a:solidFill>
            <a:ln w="57150">
              <a:solidFill>
                <a:schemeClr val="accent3"/>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fr-CH"/>
            </a:p>
          </p:txBody>
        </p:sp>
        <p:sp>
          <p:nvSpPr>
            <p:cNvPr id="9" name="Organigramme : Fusion 8">
              <a:extLst>
                <a:ext uri="{FF2B5EF4-FFF2-40B4-BE49-F238E27FC236}">
                  <a16:creationId xmlns:a16="http://schemas.microsoft.com/office/drawing/2014/main" id="{D560FA49-A8F4-6549-9C6A-992D5BF6B885}"/>
                </a:ext>
              </a:extLst>
            </p:cNvPr>
            <p:cNvSpPr/>
            <p:nvPr/>
          </p:nvSpPr>
          <p:spPr>
            <a:xfrm>
              <a:off x="6445177" y="3147642"/>
              <a:ext cx="2043944" cy="488194"/>
            </a:xfrm>
            <a:custGeom>
              <a:avLst/>
              <a:gdLst>
                <a:gd name="connsiteX0" fmla="*/ 0 w 10000"/>
                <a:gd name="connsiteY0" fmla="*/ 0 h 10000"/>
                <a:gd name="connsiteX1" fmla="*/ 10000 w 10000"/>
                <a:gd name="connsiteY1" fmla="*/ 0 h 10000"/>
                <a:gd name="connsiteX2" fmla="*/ 5000 w 10000"/>
                <a:gd name="connsiteY2" fmla="*/ 10000 h 10000"/>
                <a:gd name="connsiteX3" fmla="*/ 0 w 10000"/>
                <a:gd name="connsiteY3" fmla="*/ 0 h 10000"/>
                <a:gd name="connsiteX0" fmla="*/ 0 w 16318"/>
                <a:gd name="connsiteY0" fmla="*/ 0 h 11462"/>
                <a:gd name="connsiteX1" fmla="*/ 10000 w 16318"/>
                <a:gd name="connsiteY1" fmla="*/ 0 h 11462"/>
                <a:gd name="connsiteX2" fmla="*/ 16318 w 16318"/>
                <a:gd name="connsiteY2" fmla="*/ 11462 h 11462"/>
                <a:gd name="connsiteX3" fmla="*/ 0 w 16318"/>
                <a:gd name="connsiteY3" fmla="*/ 0 h 11462"/>
                <a:gd name="connsiteX0" fmla="*/ 0 w 34070"/>
                <a:gd name="connsiteY0" fmla="*/ 77 h 11462"/>
                <a:gd name="connsiteX1" fmla="*/ 27752 w 34070"/>
                <a:gd name="connsiteY1" fmla="*/ 0 h 11462"/>
                <a:gd name="connsiteX2" fmla="*/ 34070 w 34070"/>
                <a:gd name="connsiteY2" fmla="*/ 11462 h 11462"/>
                <a:gd name="connsiteX3" fmla="*/ 0 w 34070"/>
                <a:gd name="connsiteY3" fmla="*/ 77 h 11462"/>
                <a:gd name="connsiteX0" fmla="*/ 0 w 34621"/>
                <a:gd name="connsiteY0" fmla="*/ 0 h 11525"/>
                <a:gd name="connsiteX1" fmla="*/ 28303 w 34621"/>
                <a:gd name="connsiteY1" fmla="*/ 63 h 11525"/>
                <a:gd name="connsiteX2" fmla="*/ 34621 w 34621"/>
                <a:gd name="connsiteY2" fmla="*/ 11525 h 11525"/>
                <a:gd name="connsiteX3" fmla="*/ 0 w 34621"/>
                <a:gd name="connsiteY3" fmla="*/ 0 h 11525"/>
                <a:gd name="connsiteX0" fmla="*/ 0 w 34988"/>
                <a:gd name="connsiteY0" fmla="*/ 105 h 11462"/>
                <a:gd name="connsiteX1" fmla="*/ 28670 w 34988"/>
                <a:gd name="connsiteY1" fmla="*/ 0 h 11462"/>
                <a:gd name="connsiteX2" fmla="*/ 34988 w 34988"/>
                <a:gd name="connsiteY2" fmla="*/ 11462 h 11462"/>
                <a:gd name="connsiteX3" fmla="*/ 0 w 34988"/>
                <a:gd name="connsiteY3" fmla="*/ 105 h 11462"/>
                <a:gd name="connsiteX0" fmla="*/ 0 w 35049"/>
                <a:gd name="connsiteY0" fmla="*/ 21 h 11462"/>
                <a:gd name="connsiteX1" fmla="*/ 28731 w 35049"/>
                <a:gd name="connsiteY1" fmla="*/ 0 h 11462"/>
                <a:gd name="connsiteX2" fmla="*/ 35049 w 35049"/>
                <a:gd name="connsiteY2" fmla="*/ 11462 h 11462"/>
                <a:gd name="connsiteX3" fmla="*/ 0 w 35049"/>
                <a:gd name="connsiteY3" fmla="*/ 21 h 11462"/>
              </a:gdLst>
              <a:ahLst/>
              <a:cxnLst>
                <a:cxn ang="0">
                  <a:pos x="connsiteX0" y="connsiteY0"/>
                </a:cxn>
                <a:cxn ang="0">
                  <a:pos x="connsiteX1" y="connsiteY1"/>
                </a:cxn>
                <a:cxn ang="0">
                  <a:pos x="connsiteX2" y="connsiteY2"/>
                </a:cxn>
                <a:cxn ang="0">
                  <a:pos x="connsiteX3" y="connsiteY3"/>
                </a:cxn>
              </a:cxnLst>
              <a:rect l="l" t="t" r="r" b="b"/>
              <a:pathLst>
                <a:path w="35049" h="11462">
                  <a:moveTo>
                    <a:pt x="0" y="21"/>
                  </a:moveTo>
                  <a:lnTo>
                    <a:pt x="28731" y="0"/>
                  </a:lnTo>
                  <a:lnTo>
                    <a:pt x="35049" y="11462"/>
                  </a:lnTo>
                  <a:lnTo>
                    <a:pt x="0" y="21"/>
                  </a:lnTo>
                  <a:close/>
                </a:path>
              </a:pathLst>
            </a:custGeom>
            <a:solidFill>
              <a:schemeClr val="bg1"/>
            </a:solidFill>
            <a:ln w="5715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2" name="Rectangle 1">
              <a:extLst>
                <a:ext uri="{FF2B5EF4-FFF2-40B4-BE49-F238E27FC236}">
                  <a16:creationId xmlns:a16="http://schemas.microsoft.com/office/drawing/2014/main" id="{52551BDE-68AE-44A5-A500-EBC951A97FBD}"/>
                </a:ext>
              </a:extLst>
            </p:cNvPr>
            <p:cNvSpPr/>
            <p:nvPr/>
          </p:nvSpPr>
          <p:spPr>
            <a:xfrm>
              <a:off x="6374607" y="3049192"/>
              <a:ext cx="1843088" cy="300036"/>
            </a:xfrm>
            <a:custGeom>
              <a:avLst/>
              <a:gdLst>
                <a:gd name="connsiteX0" fmla="*/ 0 w 1365647"/>
                <a:gd name="connsiteY0" fmla="*/ 0 h 111918"/>
                <a:gd name="connsiteX1" fmla="*/ 1365647 w 1365647"/>
                <a:gd name="connsiteY1" fmla="*/ 0 h 111918"/>
                <a:gd name="connsiteX2" fmla="*/ 1365647 w 1365647"/>
                <a:gd name="connsiteY2" fmla="*/ 111918 h 111918"/>
                <a:gd name="connsiteX3" fmla="*/ 0 w 1365647"/>
                <a:gd name="connsiteY3" fmla="*/ 111918 h 111918"/>
                <a:gd name="connsiteX4" fmla="*/ 0 w 1365647"/>
                <a:gd name="connsiteY4" fmla="*/ 0 h 111918"/>
                <a:gd name="connsiteX0" fmla="*/ 0 w 1365647"/>
                <a:gd name="connsiteY0" fmla="*/ 0 h 111918"/>
                <a:gd name="connsiteX1" fmla="*/ 1295400 w 1365647"/>
                <a:gd name="connsiteY1" fmla="*/ 0 h 111918"/>
                <a:gd name="connsiteX2" fmla="*/ 1365647 w 1365647"/>
                <a:gd name="connsiteY2" fmla="*/ 111918 h 111918"/>
                <a:gd name="connsiteX3" fmla="*/ 0 w 1365647"/>
                <a:gd name="connsiteY3" fmla="*/ 111918 h 111918"/>
                <a:gd name="connsiteX4" fmla="*/ 0 w 1365647"/>
                <a:gd name="connsiteY4" fmla="*/ 0 h 111918"/>
                <a:gd name="connsiteX0" fmla="*/ 0 w 1478756"/>
                <a:gd name="connsiteY0" fmla="*/ 0 h 219074"/>
                <a:gd name="connsiteX1" fmla="*/ 1295400 w 1478756"/>
                <a:gd name="connsiteY1" fmla="*/ 0 h 219074"/>
                <a:gd name="connsiteX2" fmla="*/ 1478756 w 1478756"/>
                <a:gd name="connsiteY2" fmla="*/ 219074 h 219074"/>
                <a:gd name="connsiteX3" fmla="*/ 0 w 1478756"/>
                <a:gd name="connsiteY3" fmla="*/ 111918 h 219074"/>
                <a:gd name="connsiteX4" fmla="*/ 0 w 1478756"/>
                <a:gd name="connsiteY4" fmla="*/ 0 h 219074"/>
                <a:gd name="connsiteX0" fmla="*/ 0 w 1478756"/>
                <a:gd name="connsiteY0" fmla="*/ 16668 h 235742"/>
                <a:gd name="connsiteX1" fmla="*/ 1312069 w 1478756"/>
                <a:gd name="connsiteY1" fmla="*/ 0 h 235742"/>
                <a:gd name="connsiteX2" fmla="*/ 1478756 w 1478756"/>
                <a:gd name="connsiteY2" fmla="*/ 235742 h 235742"/>
                <a:gd name="connsiteX3" fmla="*/ 0 w 1478756"/>
                <a:gd name="connsiteY3" fmla="*/ 128586 h 235742"/>
                <a:gd name="connsiteX4" fmla="*/ 0 w 1478756"/>
                <a:gd name="connsiteY4" fmla="*/ 16668 h 235742"/>
                <a:gd name="connsiteX0" fmla="*/ 0 w 1496615"/>
                <a:gd name="connsiteY0" fmla="*/ 16668 h 257173"/>
                <a:gd name="connsiteX1" fmla="*/ 1312069 w 1496615"/>
                <a:gd name="connsiteY1" fmla="*/ 0 h 257173"/>
                <a:gd name="connsiteX2" fmla="*/ 1496615 w 1496615"/>
                <a:gd name="connsiteY2" fmla="*/ 257173 h 257173"/>
                <a:gd name="connsiteX3" fmla="*/ 0 w 1496615"/>
                <a:gd name="connsiteY3" fmla="*/ 128586 h 257173"/>
                <a:gd name="connsiteX4" fmla="*/ 0 w 1496615"/>
                <a:gd name="connsiteY4" fmla="*/ 16668 h 257173"/>
                <a:gd name="connsiteX0" fmla="*/ 0 w 1485899"/>
                <a:gd name="connsiteY0" fmla="*/ 16668 h 276223"/>
                <a:gd name="connsiteX1" fmla="*/ 1312069 w 1485899"/>
                <a:gd name="connsiteY1" fmla="*/ 0 h 276223"/>
                <a:gd name="connsiteX2" fmla="*/ 1485899 w 1485899"/>
                <a:gd name="connsiteY2" fmla="*/ 276223 h 276223"/>
                <a:gd name="connsiteX3" fmla="*/ 0 w 1485899"/>
                <a:gd name="connsiteY3" fmla="*/ 128586 h 276223"/>
                <a:gd name="connsiteX4" fmla="*/ 0 w 1485899"/>
                <a:gd name="connsiteY4" fmla="*/ 16668 h 276223"/>
                <a:gd name="connsiteX0" fmla="*/ 0 w 1478755"/>
                <a:gd name="connsiteY0" fmla="*/ 16668 h 234551"/>
                <a:gd name="connsiteX1" fmla="*/ 1312069 w 1478755"/>
                <a:gd name="connsiteY1" fmla="*/ 0 h 234551"/>
                <a:gd name="connsiteX2" fmla="*/ 1478755 w 1478755"/>
                <a:gd name="connsiteY2" fmla="*/ 234551 h 234551"/>
                <a:gd name="connsiteX3" fmla="*/ 0 w 1478755"/>
                <a:gd name="connsiteY3" fmla="*/ 128586 h 234551"/>
                <a:gd name="connsiteX4" fmla="*/ 0 w 1478755"/>
                <a:gd name="connsiteY4" fmla="*/ 16668 h 234551"/>
                <a:gd name="connsiteX0" fmla="*/ 0 w 1478755"/>
                <a:gd name="connsiteY0" fmla="*/ 16668 h 234551"/>
                <a:gd name="connsiteX1" fmla="*/ 1285875 w 1478755"/>
                <a:gd name="connsiteY1" fmla="*/ 0 h 234551"/>
                <a:gd name="connsiteX2" fmla="*/ 1478755 w 1478755"/>
                <a:gd name="connsiteY2" fmla="*/ 234551 h 234551"/>
                <a:gd name="connsiteX3" fmla="*/ 0 w 1478755"/>
                <a:gd name="connsiteY3" fmla="*/ 128586 h 234551"/>
                <a:gd name="connsiteX4" fmla="*/ 0 w 1478755"/>
                <a:gd name="connsiteY4" fmla="*/ 16668 h 234551"/>
                <a:gd name="connsiteX0" fmla="*/ 0 w 1478755"/>
                <a:gd name="connsiteY0" fmla="*/ 38100 h 255983"/>
                <a:gd name="connsiteX1" fmla="*/ 1287065 w 1478755"/>
                <a:gd name="connsiteY1" fmla="*/ 0 h 255983"/>
                <a:gd name="connsiteX2" fmla="*/ 1478755 w 1478755"/>
                <a:gd name="connsiteY2" fmla="*/ 255983 h 255983"/>
                <a:gd name="connsiteX3" fmla="*/ 0 w 1478755"/>
                <a:gd name="connsiteY3" fmla="*/ 150018 h 255983"/>
                <a:gd name="connsiteX4" fmla="*/ 0 w 1478755"/>
                <a:gd name="connsiteY4" fmla="*/ 38100 h 255983"/>
                <a:gd name="connsiteX0" fmla="*/ 0 w 1721643"/>
                <a:gd name="connsiteY0" fmla="*/ 29766 h 255983"/>
                <a:gd name="connsiteX1" fmla="*/ 1529953 w 1721643"/>
                <a:gd name="connsiteY1" fmla="*/ 0 h 255983"/>
                <a:gd name="connsiteX2" fmla="*/ 1721643 w 1721643"/>
                <a:gd name="connsiteY2" fmla="*/ 255983 h 255983"/>
                <a:gd name="connsiteX3" fmla="*/ 242888 w 1721643"/>
                <a:gd name="connsiteY3" fmla="*/ 150018 h 255983"/>
                <a:gd name="connsiteX4" fmla="*/ 0 w 1721643"/>
                <a:gd name="connsiteY4" fmla="*/ 29766 h 255983"/>
                <a:gd name="connsiteX0" fmla="*/ 0 w 1721643"/>
                <a:gd name="connsiteY0" fmla="*/ 29766 h 255983"/>
                <a:gd name="connsiteX1" fmla="*/ 1529953 w 1721643"/>
                <a:gd name="connsiteY1" fmla="*/ 0 h 255983"/>
                <a:gd name="connsiteX2" fmla="*/ 1721643 w 1721643"/>
                <a:gd name="connsiteY2" fmla="*/ 255983 h 255983"/>
                <a:gd name="connsiteX3" fmla="*/ 478632 w 1721643"/>
                <a:gd name="connsiteY3" fmla="*/ 192880 h 255983"/>
                <a:gd name="connsiteX4" fmla="*/ 0 w 1721643"/>
                <a:gd name="connsiteY4" fmla="*/ 29766 h 255983"/>
                <a:gd name="connsiteX0" fmla="*/ 0 w 1827609"/>
                <a:gd name="connsiteY0" fmla="*/ 52388 h 255983"/>
                <a:gd name="connsiteX1" fmla="*/ 1635919 w 1827609"/>
                <a:gd name="connsiteY1" fmla="*/ 0 h 255983"/>
                <a:gd name="connsiteX2" fmla="*/ 1827609 w 1827609"/>
                <a:gd name="connsiteY2" fmla="*/ 255983 h 255983"/>
                <a:gd name="connsiteX3" fmla="*/ 584598 w 1827609"/>
                <a:gd name="connsiteY3" fmla="*/ 192880 h 255983"/>
                <a:gd name="connsiteX4" fmla="*/ 0 w 1827609"/>
                <a:gd name="connsiteY4" fmla="*/ 52388 h 255983"/>
                <a:gd name="connsiteX0" fmla="*/ 0 w 1827609"/>
                <a:gd name="connsiteY0" fmla="*/ 52388 h 255983"/>
                <a:gd name="connsiteX1" fmla="*/ 1635919 w 1827609"/>
                <a:gd name="connsiteY1" fmla="*/ 0 h 255983"/>
                <a:gd name="connsiteX2" fmla="*/ 1827609 w 1827609"/>
                <a:gd name="connsiteY2" fmla="*/ 255983 h 255983"/>
                <a:gd name="connsiteX3" fmla="*/ 603648 w 1827609"/>
                <a:gd name="connsiteY3" fmla="*/ 178592 h 255983"/>
                <a:gd name="connsiteX4" fmla="*/ 0 w 1827609"/>
                <a:gd name="connsiteY4" fmla="*/ 52388 h 255983"/>
                <a:gd name="connsiteX0" fmla="*/ 0 w 1827609"/>
                <a:gd name="connsiteY0" fmla="*/ 52388 h 255983"/>
                <a:gd name="connsiteX1" fmla="*/ 1635919 w 1827609"/>
                <a:gd name="connsiteY1" fmla="*/ 0 h 255983"/>
                <a:gd name="connsiteX2" fmla="*/ 1827609 w 1827609"/>
                <a:gd name="connsiteY2" fmla="*/ 255983 h 255983"/>
                <a:gd name="connsiteX3" fmla="*/ 596504 w 1827609"/>
                <a:gd name="connsiteY3" fmla="*/ 185736 h 255983"/>
                <a:gd name="connsiteX4" fmla="*/ 0 w 1827609"/>
                <a:gd name="connsiteY4" fmla="*/ 52388 h 255983"/>
                <a:gd name="connsiteX0" fmla="*/ 0 w 1843088"/>
                <a:gd name="connsiteY0" fmla="*/ 52388 h 300036"/>
                <a:gd name="connsiteX1" fmla="*/ 1635919 w 1843088"/>
                <a:gd name="connsiteY1" fmla="*/ 0 h 300036"/>
                <a:gd name="connsiteX2" fmla="*/ 1843088 w 1843088"/>
                <a:gd name="connsiteY2" fmla="*/ 300036 h 300036"/>
                <a:gd name="connsiteX3" fmla="*/ 596504 w 1843088"/>
                <a:gd name="connsiteY3" fmla="*/ 185736 h 300036"/>
                <a:gd name="connsiteX4" fmla="*/ 0 w 1843088"/>
                <a:gd name="connsiteY4" fmla="*/ 52388 h 3000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3088" h="300036">
                  <a:moveTo>
                    <a:pt x="0" y="52388"/>
                  </a:moveTo>
                  <a:lnTo>
                    <a:pt x="1635919" y="0"/>
                  </a:lnTo>
                  <a:lnTo>
                    <a:pt x="1843088" y="300036"/>
                  </a:lnTo>
                  <a:lnTo>
                    <a:pt x="596504" y="185736"/>
                  </a:lnTo>
                  <a:lnTo>
                    <a:pt x="0" y="52388"/>
                  </a:lnTo>
                  <a:close/>
                </a:path>
              </a:pathLst>
            </a:cu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grpSp>
      <p:sp>
        <p:nvSpPr>
          <p:cNvPr id="20" name="ZoneTexte 19">
            <a:extLst>
              <a:ext uri="{FF2B5EF4-FFF2-40B4-BE49-F238E27FC236}">
                <a16:creationId xmlns:a16="http://schemas.microsoft.com/office/drawing/2014/main" id="{A4DE1C89-790C-4357-D8C7-F6FF36A97413}"/>
              </a:ext>
            </a:extLst>
          </p:cNvPr>
          <p:cNvSpPr txBox="1"/>
          <p:nvPr/>
        </p:nvSpPr>
        <p:spPr>
          <a:xfrm>
            <a:off x="620300" y="778358"/>
            <a:ext cx="7989339" cy="2204359"/>
          </a:xfrm>
          <a:prstGeom prst="rect">
            <a:avLst/>
          </a:prstGeom>
          <a:noFill/>
        </p:spPr>
        <p:txBody>
          <a:bodyPr wrap="square" lIns="360000" tIns="360000" rIns="360000" bIns="360000" rtlCol="0" anchor="ctr" anchorCtr="0">
            <a:spAutoFit/>
          </a:bodyPr>
          <a:lstStyle/>
          <a:p>
            <a:r>
              <a:rPr lang="fr-CH" sz="2400" dirty="0">
                <a:solidFill>
                  <a:schemeClr val="accent3"/>
                </a:solidFill>
                <a:latin typeface="Aptos Narrow" panose="020B0004020202020204" pitchFamily="34" charset="0"/>
              </a:rPr>
              <a:t>«</a:t>
            </a:r>
            <a:r>
              <a:rPr lang="fr-FR" sz="2400" dirty="0">
                <a:solidFill>
                  <a:schemeClr val="accent3"/>
                </a:solidFill>
                <a:latin typeface="Aptos Narrow" panose="020B0004020202020204" pitchFamily="34" charset="0"/>
              </a:rPr>
              <a:t>J'ai remarqué qu'un garçon de ma classe reçoit beaucoup de moqueries et se fait harceler par d'autres élèves. Je n'ose pas intervenir et j’ai peur que si j'en parle, ça retombe sur moi</a:t>
            </a:r>
            <a:r>
              <a:rPr lang="fr-CH" sz="2400" dirty="0">
                <a:solidFill>
                  <a:schemeClr val="accent3"/>
                </a:solidFill>
                <a:latin typeface="Aptos Narrow" panose="020B0004020202020204" pitchFamily="34" charset="0"/>
              </a:rPr>
              <a:t>.»</a:t>
            </a:r>
          </a:p>
        </p:txBody>
      </p:sp>
      <p:pic>
        <p:nvPicPr>
          <p:cNvPr id="21" name="Image 20" descr="Une image contenant Police, capture d’écran, Graphique, logo&#10;&#10;Le contenu généré par l’IA peut être incorrect.">
            <a:extLst>
              <a:ext uri="{FF2B5EF4-FFF2-40B4-BE49-F238E27FC236}">
                <a16:creationId xmlns:a16="http://schemas.microsoft.com/office/drawing/2014/main" id="{667ABD68-1BD1-B836-58E8-8D795E240047}"/>
              </a:ext>
            </a:extLst>
          </p:cNvPr>
          <p:cNvPicPr>
            <a:picLocks noChangeAspect="1"/>
          </p:cNvPicPr>
          <p:nvPr/>
        </p:nvPicPr>
        <p:blipFill>
          <a:blip r:embed="rId3"/>
          <a:stretch>
            <a:fillRect/>
          </a:stretch>
        </p:blipFill>
        <p:spPr>
          <a:xfrm>
            <a:off x="7893529" y="4413652"/>
            <a:ext cx="1050915" cy="688300"/>
          </a:xfrm>
          <a:prstGeom prst="rect">
            <a:avLst/>
          </a:prstGeom>
        </p:spPr>
      </p:pic>
      <p:sp>
        <p:nvSpPr>
          <p:cNvPr id="3" name="TextBox 4">
            <a:extLst>
              <a:ext uri="{FF2B5EF4-FFF2-40B4-BE49-F238E27FC236}">
                <a16:creationId xmlns:a16="http://schemas.microsoft.com/office/drawing/2014/main" id="{B3CDB5D3-88A5-C3D9-52DF-EA478A87446D}"/>
              </a:ext>
            </a:extLst>
          </p:cNvPr>
          <p:cNvSpPr txBox="1"/>
          <p:nvPr/>
        </p:nvSpPr>
        <p:spPr>
          <a:xfrm>
            <a:off x="464227" y="4079162"/>
            <a:ext cx="8220784" cy="803105"/>
          </a:xfrm>
          <a:prstGeom prst="rect">
            <a:avLst/>
          </a:prstGeom>
          <a:noFill/>
        </p:spPr>
        <p:txBody>
          <a:bodyPr wrap="square" lIns="0" tIns="0" rIns="0" bIns="0" rtlCol="0" anchor="ctr">
            <a:spAutoFit/>
          </a:bodyPr>
          <a:lstStyle/>
          <a:p>
            <a:pPr>
              <a:lnSpc>
                <a:spcPct val="80000"/>
              </a:lnSpc>
            </a:pPr>
            <a:r>
              <a:rPr lang="fr-FR" sz="3200" b="1" kern="1100" dirty="0">
                <a:solidFill>
                  <a:schemeClr val="accent3"/>
                </a:solidFill>
                <a:latin typeface="Aptos ExtraBold" panose="020B0004020202020204" pitchFamily="34" charset="0"/>
                <a:ea typeface="Roboto Slab" pitchFamily="2" charset="0"/>
              </a:rPr>
              <a:t>Tu te poses toutes sortes de questions... </a:t>
            </a:r>
          </a:p>
          <a:p>
            <a:pPr>
              <a:lnSpc>
                <a:spcPct val="80000"/>
              </a:lnSpc>
            </a:pPr>
            <a:r>
              <a:rPr lang="fr-FR" sz="3200" b="1" kern="1100" dirty="0">
                <a:solidFill>
                  <a:schemeClr val="accent3"/>
                </a:solidFill>
                <a:latin typeface="Aptos ExtraBold" panose="020B0004020202020204" pitchFamily="34" charset="0"/>
                <a:ea typeface="Roboto Slab" pitchFamily="2" charset="0"/>
              </a:rPr>
              <a:t>mais où en parler ?</a:t>
            </a:r>
            <a:endParaRPr lang="fr-CH" sz="3200" b="1" kern="1100" dirty="0">
              <a:solidFill>
                <a:schemeClr val="accent3"/>
              </a:solidFill>
              <a:latin typeface="Aptos ExtraBold" panose="020B0004020202020204" pitchFamily="34" charset="0"/>
              <a:ea typeface="Roboto Slab" pitchFamily="2" charset="0"/>
            </a:endParaRPr>
          </a:p>
        </p:txBody>
      </p:sp>
    </p:spTree>
    <p:extLst>
      <p:ext uri="{BB962C8B-B14F-4D97-AF65-F5344CB8AC3E}">
        <p14:creationId xmlns:p14="http://schemas.microsoft.com/office/powerpoint/2010/main" val="1860769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D6E6E8"/>
        </a:solidFill>
        <a:effectLst/>
      </p:bgPr>
    </p:bg>
    <p:spTree>
      <p:nvGrpSpPr>
        <p:cNvPr id="1" name="">
          <a:extLst>
            <a:ext uri="{FF2B5EF4-FFF2-40B4-BE49-F238E27FC236}">
              <a16:creationId xmlns:a16="http://schemas.microsoft.com/office/drawing/2014/main" id="{B22BB6B5-2A14-4EBC-F43F-D20335D2330B}"/>
            </a:ext>
          </a:extLst>
        </p:cNvPr>
        <p:cNvGrpSpPr/>
        <p:nvPr/>
      </p:nvGrpSpPr>
      <p:grpSpPr>
        <a:xfrm>
          <a:off x="0" y="0"/>
          <a:ext cx="0" cy="0"/>
          <a:chOff x="0" y="0"/>
          <a:chExt cx="0" cy="0"/>
        </a:xfrm>
      </p:grpSpPr>
      <p:pic>
        <p:nvPicPr>
          <p:cNvPr id="4" name="Image 3" descr="Une image contenant Police, capture d’écran, Graphique, logo&#10;&#10;Le contenu généré par l’IA peut être incorrect.">
            <a:extLst>
              <a:ext uri="{FF2B5EF4-FFF2-40B4-BE49-F238E27FC236}">
                <a16:creationId xmlns:a16="http://schemas.microsoft.com/office/drawing/2014/main" id="{C22EB8C8-D0FE-123D-BB0D-16BB43B535D7}"/>
              </a:ext>
            </a:extLst>
          </p:cNvPr>
          <p:cNvPicPr>
            <a:picLocks noChangeAspect="1"/>
          </p:cNvPicPr>
          <p:nvPr/>
        </p:nvPicPr>
        <p:blipFill>
          <a:blip r:embed="rId3"/>
          <a:stretch>
            <a:fillRect/>
          </a:stretch>
        </p:blipFill>
        <p:spPr>
          <a:xfrm>
            <a:off x="7906799" y="164508"/>
            <a:ext cx="1045971" cy="685063"/>
          </a:xfrm>
          <a:prstGeom prst="rect">
            <a:avLst/>
          </a:prstGeom>
        </p:spPr>
      </p:pic>
      <p:sp>
        <p:nvSpPr>
          <p:cNvPr id="3" name="TextBox 4">
            <a:extLst>
              <a:ext uri="{FF2B5EF4-FFF2-40B4-BE49-F238E27FC236}">
                <a16:creationId xmlns:a16="http://schemas.microsoft.com/office/drawing/2014/main" id="{CF0F3236-9DAB-8E52-A22F-ECBB32E79152}"/>
              </a:ext>
            </a:extLst>
          </p:cNvPr>
          <p:cNvSpPr txBox="1"/>
          <p:nvPr/>
        </p:nvSpPr>
        <p:spPr>
          <a:xfrm>
            <a:off x="414046" y="766371"/>
            <a:ext cx="8428204" cy="872357"/>
          </a:xfrm>
          <a:prstGeom prst="rect">
            <a:avLst/>
          </a:prstGeom>
          <a:noFill/>
        </p:spPr>
        <p:txBody>
          <a:bodyPr wrap="square" lIns="68580" tIns="34291" rIns="68580" bIns="34291" rtlCol="0" anchor="ctr">
            <a:spAutoFit/>
          </a:bodyPr>
          <a:lstStyle/>
          <a:p>
            <a:pPr>
              <a:lnSpc>
                <a:spcPct val="80000"/>
              </a:lnSpc>
            </a:pPr>
            <a:r>
              <a:rPr lang="fr-FR" sz="3200" b="1" kern="1100" dirty="0">
                <a:solidFill>
                  <a:schemeClr val="accent3"/>
                </a:solidFill>
                <a:latin typeface="Aptos ExtraBold" panose="020B0004020202020204" pitchFamily="34" charset="0"/>
                <a:ea typeface="Roboto Slab" pitchFamily="2" charset="0"/>
              </a:rPr>
              <a:t>Il est important de ne pas rester </a:t>
            </a:r>
            <a:r>
              <a:rPr lang="fr-FR" sz="3200" b="1" kern="1100" dirty="0" err="1">
                <a:solidFill>
                  <a:schemeClr val="accent3"/>
                </a:solidFill>
                <a:latin typeface="Aptos ExtraBold" panose="020B0004020202020204" pitchFamily="34" charset="0"/>
                <a:ea typeface="Roboto Slab" pitchFamily="2" charset="0"/>
              </a:rPr>
              <a:t>seul·e</a:t>
            </a:r>
            <a:r>
              <a:rPr lang="fr-FR" sz="3200" b="1" kern="1100" dirty="0">
                <a:solidFill>
                  <a:schemeClr val="accent3"/>
                </a:solidFill>
                <a:latin typeface="Aptos ExtraBold" panose="020B0004020202020204" pitchFamily="34" charset="0"/>
                <a:ea typeface="Roboto Slab" pitchFamily="2" charset="0"/>
              </a:rPr>
              <a:t> et d’en parler avec </a:t>
            </a:r>
            <a:r>
              <a:rPr lang="fr-FR" sz="3200" b="1" kern="1100" dirty="0" err="1">
                <a:solidFill>
                  <a:schemeClr val="accent3"/>
                </a:solidFill>
                <a:latin typeface="Aptos ExtraBold" panose="020B0004020202020204" pitchFamily="34" charset="0"/>
                <a:ea typeface="Roboto Slab" pitchFamily="2" charset="0"/>
              </a:rPr>
              <a:t>un·e</a:t>
            </a:r>
            <a:r>
              <a:rPr lang="fr-FR" sz="3200" b="1" kern="1100" dirty="0">
                <a:solidFill>
                  <a:schemeClr val="accent3"/>
                </a:solidFill>
                <a:latin typeface="Aptos ExtraBold" panose="020B0004020202020204" pitchFamily="34" charset="0"/>
                <a:ea typeface="Roboto Slab" pitchFamily="2" charset="0"/>
              </a:rPr>
              <a:t> adulte de confiance</a:t>
            </a:r>
            <a:endParaRPr lang="fr-CH" sz="3200" b="1" kern="1100" dirty="0">
              <a:solidFill>
                <a:schemeClr val="accent3"/>
              </a:solidFill>
              <a:latin typeface="Aptos ExtraBold" panose="020B0004020202020204" pitchFamily="34" charset="0"/>
              <a:ea typeface="Roboto Slab" pitchFamily="2" charset="0"/>
            </a:endParaRPr>
          </a:p>
        </p:txBody>
      </p:sp>
      <p:sp>
        <p:nvSpPr>
          <p:cNvPr id="6" name="Rectangle 5">
            <a:extLst>
              <a:ext uri="{FF2B5EF4-FFF2-40B4-BE49-F238E27FC236}">
                <a16:creationId xmlns:a16="http://schemas.microsoft.com/office/drawing/2014/main" id="{58251804-A5DF-1117-5B91-BA2A2C0FDC62}"/>
              </a:ext>
            </a:extLst>
          </p:cNvPr>
          <p:cNvSpPr/>
          <p:nvPr/>
        </p:nvSpPr>
        <p:spPr>
          <a:xfrm>
            <a:off x="414046" y="1679198"/>
            <a:ext cx="7441955" cy="892552"/>
          </a:xfrm>
          <a:prstGeom prst="rect">
            <a:avLst/>
          </a:prstGeom>
        </p:spPr>
        <p:txBody>
          <a:bodyPr wrap="square">
            <a:spAutoFit/>
          </a:bodyPr>
          <a:lstStyle/>
          <a:p>
            <a:pPr marL="342891" indent="-342891">
              <a:buFont typeface="Arial" panose="020B0604020202020204" pitchFamily="34" charset="0"/>
              <a:buChar char="•"/>
            </a:pPr>
            <a:r>
              <a:rPr lang="fr-FR" sz="2600" b="1" dirty="0" err="1">
                <a:solidFill>
                  <a:schemeClr val="tx1">
                    <a:lumMod val="75000"/>
                  </a:schemeClr>
                </a:solidFill>
                <a:latin typeface="Aptos Narrow" panose="020B0004020202020204" pitchFamily="34" charset="0"/>
                <a:ea typeface="Roboto" panose="02000000000000000000" pitchFamily="2" charset="0"/>
              </a:rPr>
              <a:t>Un·e</a:t>
            </a:r>
            <a:r>
              <a:rPr lang="fr-FR" sz="2600" b="1" dirty="0">
                <a:solidFill>
                  <a:schemeClr val="tx1">
                    <a:lumMod val="75000"/>
                  </a:schemeClr>
                </a:solidFill>
                <a:latin typeface="Aptos Narrow" panose="020B0004020202020204" pitchFamily="34" charset="0"/>
                <a:ea typeface="Roboto" panose="02000000000000000000" pitchFamily="2" charset="0"/>
              </a:rPr>
              <a:t> proche </a:t>
            </a:r>
            <a:r>
              <a:rPr lang="fr-FR" sz="2600" dirty="0">
                <a:solidFill>
                  <a:schemeClr val="accent3"/>
                </a:solidFill>
                <a:latin typeface="Aptos Narrow" panose="020B0004020202020204" pitchFamily="34" charset="0"/>
                <a:ea typeface="Roboto" panose="02000000000000000000" pitchFamily="2" charset="0"/>
              </a:rPr>
              <a:t>: tes parents, </a:t>
            </a:r>
            <a:r>
              <a:rPr lang="fr-FR" sz="2600" dirty="0" err="1">
                <a:solidFill>
                  <a:schemeClr val="accent3"/>
                </a:solidFill>
                <a:latin typeface="Aptos Narrow" panose="020B0004020202020204" pitchFamily="34" charset="0"/>
                <a:ea typeface="Roboto" panose="02000000000000000000" pitchFamily="2" charset="0"/>
              </a:rPr>
              <a:t>un·e</a:t>
            </a:r>
            <a:r>
              <a:rPr lang="fr-FR" sz="2600" dirty="0">
                <a:solidFill>
                  <a:schemeClr val="accent3"/>
                </a:solidFill>
                <a:latin typeface="Aptos Narrow" panose="020B0004020202020204" pitchFamily="34" charset="0"/>
                <a:ea typeface="Roboto" panose="02000000000000000000" pitchFamily="2" charset="0"/>
              </a:rPr>
              <a:t> autre membre de ta famille, </a:t>
            </a:r>
            <a:r>
              <a:rPr lang="fr-FR" sz="2600" dirty="0" err="1">
                <a:solidFill>
                  <a:schemeClr val="accent3"/>
                </a:solidFill>
                <a:latin typeface="Aptos Narrow" panose="020B0004020202020204" pitchFamily="34" charset="0"/>
                <a:ea typeface="Roboto" panose="02000000000000000000" pitchFamily="2" charset="0"/>
              </a:rPr>
              <a:t>un·e</a:t>
            </a:r>
            <a:r>
              <a:rPr lang="fr-FR" sz="2600" dirty="0">
                <a:solidFill>
                  <a:schemeClr val="accent3"/>
                </a:solidFill>
                <a:latin typeface="Aptos Narrow" panose="020B0004020202020204" pitchFamily="34" charset="0"/>
                <a:ea typeface="Roboto" panose="02000000000000000000" pitchFamily="2" charset="0"/>
              </a:rPr>
              <a:t> </a:t>
            </a:r>
            <a:r>
              <a:rPr lang="fr-FR" sz="2600" dirty="0" err="1">
                <a:solidFill>
                  <a:schemeClr val="accent3"/>
                </a:solidFill>
                <a:latin typeface="Aptos Narrow" panose="020B0004020202020204" pitchFamily="34" charset="0"/>
                <a:ea typeface="Roboto" panose="02000000000000000000" pitchFamily="2" charset="0"/>
              </a:rPr>
              <a:t>moniteur·ice</a:t>
            </a:r>
            <a:r>
              <a:rPr lang="fr-FR" sz="2600" dirty="0">
                <a:solidFill>
                  <a:schemeClr val="accent3"/>
                </a:solidFill>
                <a:latin typeface="Aptos Narrow" panose="020B0004020202020204" pitchFamily="34" charset="0"/>
                <a:ea typeface="Roboto" panose="02000000000000000000" pitchFamily="2" charset="0"/>
              </a:rPr>
              <a:t>…</a:t>
            </a:r>
          </a:p>
        </p:txBody>
      </p:sp>
      <p:sp>
        <p:nvSpPr>
          <p:cNvPr id="7" name="Rectangle 6">
            <a:extLst>
              <a:ext uri="{FF2B5EF4-FFF2-40B4-BE49-F238E27FC236}">
                <a16:creationId xmlns:a16="http://schemas.microsoft.com/office/drawing/2014/main" id="{F7F254C8-A429-8D00-B71F-B055D18EA56E}"/>
              </a:ext>
            </a:extLst>
          </p:cNvPr>
          <p:cNvSpPr/>
          <p:nvPr/>
        </p:nvSpPr>
        <p:spPr>
          <a:xfrm>
            <a:off x="414048" y="3540466"/>
            <a:ext cx="7441955" cy="892552"/>
          </a:xfrm>
          <a:prstGeom prst="rect">
            <a:avLst/>
          </a:prstGeom>
        </p:spPr>
        <p:txBody>
          <a:bodyPr wrap="square">
            <a:spAutoFit/>
          </a:bodyPr>
          <a:lstStyle/>
          <a:p>
            <a:pPr marL="342891" indent="-342891">
              <a:buFont typeface="Arial" panose="020B0604020202020204" pitchFamily="34" charset="0"/>
              <a:buChar char="•"/>
            </a:pPr>
            <a:r>
              <a:rPr lang="fr-FR" sz="2600" b="1" dirty="0">
                <a:solidFill>
                  <a:schemeClr val="tx1">
                    <a:lumMod val="75000"/>
                  </a:schemeClr>
                </a:solidFill>
                <a:latin typeface="Aptos Narrow" panose="020B0004020202020204" pitchFamily="34" charset="0"/>
                <a:ea typeface="Roboto" panose="02000000000000000000" pitchFamily="2" charset="0"/>
              </a:rPr>
              <a:t>Sur ciao.ch </a:t>
            </a:r>
            <a:r>
              <a:rPr lang="fr-FR" sz="2600" dirty="0">
                <a:solidFill>
                  <a:schemeClr val="accent3"/>
                </a:solidFill>
                <a:latin typeface="Aptos Narrow" panose="020B0004020202020204" pitchFamily="34" charset="0"/>
                <a:ea typeface="Roboto" panose="02000000000000000000" pitchFamily="2" charset="0"/>
              </a:rPr>
              <a:t>: tu peux poser ta question à des </a:t>
            </a:r>
            <a:r>
              <a:rPr lang="fr-FR" sz="2600" dirty="0" err="1">
                <a:solidFill>
                  <a:schemeClr val="accent3"/>
                </a:solidFill>
                <a:latin typeface="Aptos Narrow" panose="020B0004020202020204" pitchFamily="34" charset="0"/>
                <a:ea typeface="Roboto" panose="02000000000000000000" pitchFamily="2" charset="0"/>
              </a:rPr>
              <a:t>professionnel·le·s</a:t>
            </a:r>
            <a:r>
              <a:rPr lang="fr-FR" sz="2600" dirty="0">
                <a:solidFill>
                  <a:schemeClr val="accent3"/>
                </a:solidFill>
                <a:latin typeface="Aptos Narrow" panose="020B0004020202020204" pitchFamily="34" charset="0"/>
                <a:ea typeface="Roboto" panose="02000000000000000000" pitchFamily="2" charset="0"/>
              </a:rPr>
              <a:t> de manière anonyme et gratuite</a:t>
            </a:r>
          </a:p>
        </p:txBody>
      </p:sp>
      <p:sp>
        <p:nvSpPr>
          <p:cNvPr id="8" name="Rectangle 7">
            <a:extLst>
              <a:ext uri="{FF2B5EF4-FFF2-40B4-BE49-F238E27FC236}">
                <a16:creationId xmlns:a16="http://schemas.microsoft.com/office/drawing/2014/main" id="{4E99703C-6C5B-2A76-A13B-7DAEF5A09FDC}"/>
              </a:ext>
            </a:extLst>
          </p:cNvPr>
          <p:cNvSpPr/>
          <p:nvPr/>
        </p:nvSpPr>
        <p:spPr>
          <a:xfrm>
            <a:off x="414046" y="2609832"/>
            <a:ext cx="7441956" cy="892552"/>
          </a:xfrm>
          <a:prstGeom prst="rect">
            <a:avLst/>
          </a:prstGeom>
        </p:spPr>
        <p:txBody>
          <a:bodyPr wrap="square">
            <a:spAutoFit/>
          </a:bodyPr>
          <a:lstStyle/>
          <a:p>
            <a:pPr marL="342891" indent="-342891">
              <a:buFont typeface="Arial" panose="020B0604020202020204" pitchFamily="34" charset="0"/>
              <a:buChar char="•"/>
            </a:pPr>
            <a:r>
              <a:rPr lang="fr-FR" sz="2600" b="1" dirty="0">
                <a:solidFill>
                  <a:schemeClr val="tx1">
                    <a:lumMod val="75000"/>
                  </a:schemeClr>
                </a:solidFill>
                <a:latin typeface="Aptos Narrow" panose="020B0004020202020204" pitchFamily="34" charset="0"/>
                <a:ea typeface="Roboto" panose="02000000000000000000" pitchFamily="2" charset="0"/>
              </a:rPr>
              <a:t>Dans ton école </a:t>
            </a:r>
            <a:r>
              <a:rPr lang="fr-FR" sz="2600" dirty="0">
                <a:solidFill>
                  <a:schemeClr val="accent3"/>
                </a:solidFill>
                <a:latin typeface="Aptos Narrow" panose="020B0004020202020204" pitchFamily="34" charset="0"/>
                <a:ea typeface="Roboto" panose="02000000000000000000" pitchFamily="2" charset="0"/>
              </a:rPr>
              <a:t>: </a:t>
            </a:r>
            <a:r>
              <a:rPr lang="fr-FR" sz="2600" dirty="0" err="1">
                <a:solidFill>
                  <a:schemeClr val="accent3"/>
                </a:solidFill>
                <a:latin typeface="Aptos Narrow" panose="020B0004020202020204" pitchFamily="34" charset="0"/>
                <a:ea typeface="Roboto" panose="02000000000000000000" pitchFamily="2" charset="0"/>
              </a:rPr>
              <a:t>un·e</a:t>
            </a:r>
            <a:r>
              <a:rPr lang="fr-FR" sz="2600" dirty="0">
                <a:solidFill>
                  <a:schemeClr val="accent3"/>
                </a:solidFill>
                <a:latin typeface="Aptos Narrow" panose="020B0004020202020204" pitchFamily="34" charset="0"/>
                <a:ea typeface="Roboto" panose="02000000000000000000" pitchFamily="2" charset="0"/>
              </a:rPr>
              <a:t> prof, </a:t>
            </a:r>
            <a:r>
              <a:rPr lang="fr-FR" sz="2600" dirty="0" err="1">
                <a:solidFill>
                  <a:schemeClr val="accent3"/>
                </a:solidFill>
                <a:latin typeface="Aptos Narrow" panose="020B0004020202020204" pitchFamily="34" charset="0"/>
                <a:ea typeface="Roboto" panose="02000000000000000000" pitchFamily="2" charset="0"/>
              </a:rPr>
              <a:t>le·la</a:t>
            </a:r>
            <a:r>
              <a:rPr lang="fr-FR" sz="2600" dirty="0">
                <a:solidFill>
                  <a:schemeClr val="accent3"/>
                </a:solidFill>
                <a:latin typeface="Aptos Narrow" panose="020B0004020202020204" pitchFamily="34" charset="0"/>
                <a:ea typeface="Roboto" panose="02000000000000000000" pitchFamily="2" charset="0"/>
              </a:rPr>
              <a:t> </a:t>
            </a:r>
            <a:r>
              <a:rPr lang="fr-FR" sz="2600" dirty="0" err="1">
                <a:solidFill>
                  <a:schemeClr val="accent3"/>
                </a:solidFill>
                <a:latin typeface="Aptos Narrow" panose="020B0004020202020204" pitchFamily="34" charset="0"/>
                <a:ea typeface="Roboto" panose="02000000000000000000" pitchFamily="2" charset="0"/>
              </a:rPr>
              <a:t>médiateur·ice</a:t>
            </a:r>
            <a:r>
              <a:rPr lang="fr-FR" sz="2600" dirty="0">
                <a:solidFill>
                  <a:schemeClr val="accent3"/>
                </a:solidFill>
                <a:latin typeface="Aptos Narrow" panose="020B0004020202020204" pitchFamily="34" charset="0"/>
                <a:ea typeface="Roboto" panose="02000000000000000000" pitchFamily="2" charset="0"/>
              </a:rPr>
              <a:t>, l’</a:t>
            </a:r>
            <a:r>
              <a:rPr lang="fr-FR" sz="2600" dirty="0" err="1">
                <a:solidFill>
                  <a:schemeClr val="accent3"/>
                </a:solidFill>
                <a:latin typeface="Aptos Narrow" panose="020B0004020202020204" pitchFamily="34" charset="0"/>
                <a:ea typeface="Roboto" panose="02000000000000000000" pitchFamily="2" charset="0"/>
              </a:rPr>
              <a:t>infirmier·ère</a:t>
            </a:r>
            <a:r>
              <a:rPr lang="fr-FR" sz="2600" dirty="0">
                <a:solidFill>
                  <a:schemeClr val="accent3"/>
                </a:solidFill>
                <a:latin typeface="Aptos Narrow" panose="020B0004020202020204" pitchFamily="34" charset="0"/>
                <a:ea typeface="Roboto" panose="02000000000000000000" pitchFamily="2" charset="0"/>
              </a:rPr>
              <a:t>…</a:t>
            </a:r>
            <a:endParaRPr lang="fr-CH" sz="2600" dirty="0">
              <a:solidFill>
                <a:schemeClr val="accent3"/>
              </a:solidFill>
              <a:latin typeface="Aptos Narrow" panose="020B0004020202020204" pitchFamily="34" charset="0"/>
              <a:ea typeface="Roboto" panose="02000000000000000000" pitchFamily="2" charset="0"/>
            </a:endParaRPr>
          </a:p>
        </p:txBody>
      </p:sp>
    </p:spTree>
    <p:extLst>
      <p:ext uri="{BB962C8B-B14F-4D97-AF65-F5344CB8AC3E}">
        <p14:creationId xmlns:p14="http://schemas.microsoft.com/office/powerpoint/2010/main" val="1861947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D6E6E8"/>
        </a:solidFill>
        <a:effectLst/>
      </p:bgPr>
    </p:bg>
    <p:spTree>
      <p:nvGrpSpPr>
        <p:cNvPr id="1" name="">
          <a:extLst>
            <a:ext uri="{FF2B5EF4-FFF2-40B4-BE49-F238E27FC236}">
              <a16:creationId xmlns:a16="http://schemas.microsoft.com/office/drawing/2014/main" id="{08497A4F-F5EA-618B-E8B8-6AAD4C911C39}"/>
            </a:ext>
          </a:extLst>
        </p:cNvPr>
        <p:cNvGrpSpPr/>
        <p:nvPr/>
      </p:nvGrpSpPr>
      <p:grpSpPr>
        <a:xfrm>
          <a:off x="0" y="0"/>
          <a:ext cx="0" cy="0"/>
          <a:chOff x="0" y="0"/>
          <a:chExt cx="0" cy="0"/>
        </a:xfrm>
      </p:grpSpPr>
      <p:pic>
        <p:nvPicPr>
          <p:cNvPr id="6" name="Image 5" descr="Une image contenant illustration, art&#10;&#10;Le contenu généré par l’IA peut être incorrect.">
            <a:extLst>
              <a:ext uri="{FF2B5EF4-FFF2-40B4-BE49-F238E27FC236}">
                <a16:creationId xmlns:a16="http://schemas.microsoft.com/office/drawing/2014/main" id="{8A507843-7C3A-E04B-EA5E-6F0492C7B964}"/>
              </a:ext>
            </a:extLst>
          </p:cNvPr>
          <p:cNvPicPr>
            <a:picLocks noChangeAspect="1"/>
          </p:cNvPicPr>
          <p:nvPr/>
        </p:nvPicPr>
        <p:blipFill>
          <a:blip r:embed="rId2"/>
          <a:stretch>
            <a:fillRect/>
          </a:stretch>
        </p:blipFill>
        <p:spPr>
          <a:xfrm>
            <a:off x="5914170" y="2611109"/>
            <a:ext cx="3178908" cy="2384181"/>
          </a:xfrm>
          <a:prstGeom prst="rect">
            <a:avLst/>
          </a:prstGeom>
        </p:spPr>
      </p:pic>
      <p:pic>
        <p:nvPicPr>
          <p:cNvPr id="7" name="Image 6" descr="Une image contenant Police, capture d’écran, Graphique, logo&#10;&#10;Le contenu généré par l’IA peut être incorrect.">
            <a:extLst>
              <a:ext uri="{FF2B5EF4-FFF2-40B4-BE49-F238E27FC236}">
                <a16:creationId xmlns:a16="http://schemas.microsoft.com/office/drawing/2014/main" id="{9CC6A215-02A2-428C-ED17-2804702E3241}"/>
              </a:ext>
            </a:extLst>
          </p:cNvPr>
          <p:cNvPicPr>
            <a:picLocks noChangeAspect="1"/>
          </p:cNvPicPr>
          <p:nvPr/>
        </p:nvPicPr>
        <p:blipFill>
          <a:blip r:embed="rId3"/>
          <a:stretch>
            <a:fillRect/>
          </a:stretch>
        </p:blipFill>
        <p:spPr>
          <a:xfrm>
            <a:off x="7906799" y="164508"/>
            <a:ext cx="1045971" cy="685063"/>
          </a:xfrm>
          <a:prstGeom prst="rect">
            <a:avLst/>
          </a:prstGeom>
        </p:spPr>
      </p:pic>
      <p:sp>
        <p:nvSpPr>
          <p:cNvPr id="3" name="TextBox 4">
            <a:extLst>
              <a:ext uri="{FF2B5EF4-FFF2-40B4-BE49-F238E27FC236}">
                <a16:creationId xmlns:a16="http://schemas.microsoft.com/office/drawing/2014/main" id="{3D10D97A-3C65-C902-F221-D46BA1489153}"/>
              </a:ext>
            </a:extLst>
          </p:cNvPr>
          <p:cNvSpPr txBox="1"/>
          <p:nvPr/>
        </p:nvSpPr>
        <p:spPr>
          <a:xfrm>
            <a:off x="414046" y="770549"/>
            <a:ext cx="8428204" cy="540150"/>
          </a:xfrm>
          <a:prstGeom prst="rect">
            <a:avLst/>
          </a:prstGeom>
          <a:noFill/>
        </p:spPr>
        <p:txBody>
          <a:bodyPr wrap="square" lIns="68580" tIns="34291" rIns="68580" bIns="34291" rtlCol="0" anchor="ctr">
            <a:spAutoFit/>
          </a:bodyPr>
          <a:lstStyle/>
          <a:p>
            <a:pPr>
              <a:lnSpc>
                <a:spcPct val="80000"/>
              </a:lnSpc>
            </a:pPr>
            <a:r>
              <a:rPr lang="fr-FR" sz="3600" b="1" dirty="0">
                <a:solidFill>
                  <a:schemeClr val="tx1">
                    <a:lumMod val="75000"/>
                  </a:schemeClr>
                </a:solidFill>
                <a:latin typeface="Aptos ExtraBold" panose="020B0004020202020204" pitchFamily="34" charset="0"/>
                <a:ea typeface="Roboto Slab" pitchFamily="2" charset="0"/>
              </a:rPr>
              <a:t>Sur ciao.ch tu trouveras : </a:t>
            </a:r>
            <a:endParaRPr lang="fr-CH" sz="3600" b="1" dirty="0">
              <a:solidFill>
                <a:schemeClr val="tx1">
                  <a:lumMod val="75000"/>
                </a:schemeClr>
              </a:solidFill>
              <a:latin typeface="Aptos ExtraBold" panose="020B0004020202020204" pitchFamily="34" charset="0"/>
              <a:ea typeface="Roboto Slab" pitchFamily="2" charset="0"/>
            </a:endParaRPr>
          </a:p>
        </p:txBody>
      </p:sp>
      <p:sp>
        <p:nvSpPr>
          <p:cNvPr id="4" name="Rectangle 3">
            <a:extLst>
              <a:ext uri="{FF2B5EF4-FFF2-40B4-BE49-F238E27FC236}">
                <a16:creationId xmlns:a16="http://schemas.microsoft.com/office/drawing/2014/main" id="{0D23CFC5-3DFF-CFFC-D06D-E784EB4719AA}"/>
              </a:ext>
            </a:extLst>
          </p:cNvPr>
          <p:cNvSpPr/>
          <p:nvPr/>
        </p:nvSpPr>
        <p:spPr>
          <a:xfrm>
            <a:off x="414046" y="1478948"/>
            <a:ext cx="6725185" cy="954107"/>
          </a:xfrm>
          <a:prstGeom prst="rect">
            <a:avLst/>
          </a:prstGeom>
        </p:spPr>
        <p:txBody>
          <a:bodyPr wrap="square">
            <a:spAutoFit/>
          </a:bodyPr>
          <a:lstStyle/>
          <a:p>
            <a:pPr marL="342891" indent="-342891">
              <a:buFont typeface="Arial" panose="020B0604020202020204" pitchFamily="34" charset="0"/>
              <a:buChar char="•"/>
            </a:pPr>
            <a:r>
              <a:rPr lang="fr-FR" sz="2800" dirty="0">
                <a:solidFill>
                  <a:schemeClr val="accent3"/>
                </a:solidFill>
                <a:latin typeface="Aptos Narrow" panose="020B0004020202020204" pitchFamily="34" charset="0"/>
                <a:ea typeface="Roboto" panose="02000000000000000000" pitchFamily="2" charset="0"/>
              </a:rPr>
              <a:t>Une réponse complète à ta question dans un délai de 48h, 100% gratuite et anonyme</a:t>
            </a:r>
          </a:p>
        </p:txBody>
      </p:sp>
      <p:sp>
        <p:nvSpPr>
          <p:cNvPr id="8" name="Rectangle 7">
            <a:extLst>
              <a:ext uri="{FF2B5EF4-FFF2-40B4-BE49-F238E27FC236}">
                <a16:creationId xmlns:a16="http://schemas.microsoft.com/office/drawing/2014/main" id="{7D4048C0-42A8-77AE-4F86-9D5808EC2116}"/>
              </a:ext>
            </a:extLst>
          </p:cNvPr>
          <p:cNvSpPr/>
          <p:nvPr/>
        </p:nvSpPr>
        <p:spPr>
          <a:xfrm>
            <a:off x="414046" y="3639140"/>
            <a:ext cx="6725185" cy="523220"/>
          </a:xfrm>
          <a:prstGeom prst="rect">
            <a:avLst/>
          </a:prstGeom>
        </p:spPr>
        <p:txBody>
          <a:bodyPr wrap="square">
            <a:spAutoFit/>
          </a:bodyPr>
          <a:lstStyle/>
          <a:p>
            <a:pPr marL="342891" indent="-342891">
              <a:buFont typeface="Arial" panose="020B0604020202020204" pitchFamily="34" charset="0"/>
              <a:buChar char="•"/>
            </a:pPr>
            <a:r>
              <a:rPr lang="fr-FR" sz="2800" dirty="0">
                <a:solidFill>
                  <a:schemeClr val="accent3"/>
                </a:solidFill>
                <a:latin typeface="Aptos Narrow" panose="020B0004020202020204" pitchFamily="34" charset="0"/>
                <a:ea typeface="Roboto" panose="02000000000000000000" pitchFamily="2" charset="0"/>
              </a:rPr>
              <a:t>Un espace d’échange entre jeunes</a:t>
            </a:r>
          </a:p>
        </p:txBody>
      </p:sp>
      <p:sp>
        <p:nvSpPr>
          <p:cNvPr id="9" name="Rectangle 8">
            <a:extLst>
              <a:ext uri="{FF2B5EF4-FFF2-40B4-BE49-F238E27FC236}">
                <a16:creationId xmlns:a16="http://schemas.microsoft.com/office/drawing/2014/main" id="{72FD94C0-9380-0809-1618-4A512275692B}"/>
              </a:ext>
            </a:extLst>
          </p:cNvPr>
          <p:cNvSpPr/>
          <p:nvPr/>
        </p:nvSpPr>
        <p:spPr>
          <a:xfrm>
            <a:off x="414045" y="2559044"/>
            <a:ext cx="6483033" cy="954107"/>
          </a:xfrm>
          <a:prstGeom prst="rect">
            <a:avLst/>
          </a:prstGeom>
        </p:spPr>
        <p:txBody>
          <a:bodyPr wrap="square">
            <a:spAutoFit/>
          </a:bodyPr>
          <a:lstStyle/>
          <a:p>
            <a:pPr marL="342891" indent="-342891">
              <a:buFont typeface="Arial" panose="020B0604020202020204" pitchFamily="34" charset="0"/>
              <a:buChar char="•"/>
            </a:pPr>
            <a:r>
              <a:rPr lang="fr-FR" sz="2800" dirty="0">
                <a:solidFill>
                  <a:schemeClr val="accent3"/>
                </a:solidFill>
                <a:latin typeface="Aptos Narrow" panose="020B0004020202020204" pitchFamily="34" charset="0"/>
                <a:ea typeface="Roboto" panose="02000000000000000000" pitchFamily="2" charset="0"/>
              </a:rPr>
              <a:t>Un accès à des informations et aux questions d’autres jeunes</a:t>
            </a:r>
            <a:r>
              <a:rPr lang="fr-CH" sz="2800" dirty="0">
                <a:solidFill>
                  <a:schemeClr val="accent3"/>
                </a:solidFill>
                <a:latin typeface="Aptos Narrow" panose="020B0004020202020204" pitchFamily="34" charset="0"/>
                <a:ea typeface="Roboto" panose="02000000000000000000" pitchFamily="2" charset="0"/>
              </a:rPr>
              <a:t> </a:t>
            </a:r>
          </a:p>
        </p:txBody>
      </p:sp>
    </p:spTree>
    <p:extLst>
      <p:ext uri="{BB962C8B-B14F-4D97-AF65-F5344CB8AC3E}">
        <p14:creationId xmlns:p14="http://schemas.microsoft.com/office/powerpoint/2010/main" val="3421961643"/>
      </p:ext>
    </p:extLst>
  </p:cSld>
  <p:clrMapOvr>
    <a:masterClrMapping/>
  </p:clrMapOvr>
</p:sld>
</file>

<file path=ppt/theme/theme1.xml><?xml version="1.0" encoding="utf-8"?>
<a:theme xmlns:a="http://schemas.openxmlformats.org/drawingml/2006/main" name="Thème Office">
  <a:themeElements>
    <a:clrScheme name="Association romande CIAO">
      <a:dk1>
        <a:srgbClr val="0E609F"/>
      </a:dk1>
      <a:lt1>
        <a:srgbClr val="FBEDD9"/>
      </a:lt1>
      <a:dk2>
        <a:srgbClr val="312783"/>
      </a:dk2>
      <a:lt2>
        <a:srgbClr val="D7D6E6"/>
      </a:lt2>
      <a:accent1>
        <a:srgbClr val="FA914B"/>
      </a:accent1>
      <a:accent2>
        <a:srgbClr val="99C1C6"/>
      </a:accent2>
      <a:accent3>
        <a:srgbClr val="06263B"/>
      </a:accent3>
      <a:accent4>
        <a:srgbClr val="D6533B"/>
      </a:accent4>
      <a:accent5>
        <a:srgbClr val="F7D1C7"/>
      </a:accent5>
      <a:accent6>
        <a:srgbClr val="8175AE"/>
      </a:accent6>
      <a:hlink>
        <a:srgbClr val="FFFFFF"/>
      </a:hlink>
      <a:folHlink>
        <a:srgbClr val="374249"/>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ésentation ciao.ch" id="{79D845D5-624E-476C-8CCA-618ABB1D86C9}" vid="{A76BB167-5923-419C-BE4F-67E368CCD4BE}"/>
    </a:ext>
  </a:ext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ésentation ciao.ch" id="{79D845D5-624E-476C-8CCA-618ABB1D86C9}" vid="{C04ADCF1-1E7F-45A6-B0B3-00CE2A9FAC1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94f44d1-48ca-435a-a89f-2403d455c641" xsi:nil="true"/>
    <lcf76f155ced4ddcb4097134ff3c332f xmlns="96edb2b0-da95-464b-a117-3e2b04fce6aa">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EFD492C5BF755449117A4C6EEB06DDB" ma:contentTypeVersion="18" ma:contentTypeDescription="Crée un document." ma:contentTypeScope="" ma:versionID="f05237354aeaa2c03fa5bcdefabf683b">
  <xsd:schema xmlns:xsd="http://www.w3.org/2001/XMLSchema" xmlns:xs="http://www.w3.org/2001/XMLSchema" xmlns:p="http://schemas.microsoft.com/office/2006/metadata/properties" xmlns:ns2="96edb2b0-da95-464b-a117-3e2b04fce6aa" xmlns:ns3="594f44d1-48ca-435a-a89f-2403d455c641" targetNamespace="http://schemas.microsoft.com/office/2006/metadata/properties" ma:root="true" ma:fieldsID="ddc4086fd5c458a6189dbb793b874ff4" ns2:_="" ns3:_="">
    <xsd:import namespace="96edb2b0-da95-464b-a117-3e2b04fce6aa"/>
    <xsd:import namespace="594f44d1-48ca-435a-a89f-2403d455c641"/>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GenerationTime" minOccurs="0"/>
                <xsd:element ref="ns2:MediaServiceEventHashCode" minOccurs="0"/>
                <xsd:element ref="ns3:SharedWithUsers" minOccurs="0"/>
                <xsd:element ref="ns3:SharedWithDetails" minOccurs="0"/>
                <xsd:element ref="ns2:MediaServiceOCR" minOccurs="0"/>
                <xsd:element ref="ns2:MediaServiceAutoKeyPoints" minOccurs="0"/>
                <xsd:element ref="ns2:MediaServiceKeyPoint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edb2b0-da95-464b-a117-3e2b04fce6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516aa825-6487-42d8-9e0e-ba58ccc49754" ma:termSetId="09814cd3-568e-fe90-9814-8d621ff8fb84" ma:anchorId="fba54fb3-c3e1-fe81-a776-ca4b69148c4d" ma:open="true" ma:isKeyword="false">
      <xsd:complexType>
        <xsd:sequence>
          <xsd:element ref="pc:Terms" minOccurs="0" maxOccurs="1"/>
        </xsd:sequence>
      </xsd:complexType>
    </xsd:element>
    <xsd:element name="MediaServiceLocation" ma:index="22"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94f44d1-48ca-435a-a89f-2403d455c641" elementFormDefault="qualified">
    <xsd:import namespace="http://schemas.microsoft.com/office/2006/documentManagement/types"/>
    <xsd:import namespace="http://schemas.microsoft.com/office/infopath/2007/PartnerControls"/>
    <xsd:element name="SharedWithUsers" ma:index="14"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Partagé avec détails" ma:internalName="SharedWithDetails" ma:readOnly="true">
      <xsd:simpleType>
        <xsd:restriction base="dms:Note">
          <xsd:maxLength value="255"/>
        </xsd:restriction>
      </xsd:simpleType>
    </xsd:element>
    <xsd:element name="TaxCatchAll" ma:index="21" nillable="true" ma:displayName="Taxonomy Catch All Column" ma:hidden="true" ma:list="{578bf9ae-722e-49da-846b-7d4d0b8eb4ea}" ma:internalName="TaxCatchAll" ma:showField="CatchAllData" ma:web="594f44d1-48ca-435a-a89f-2403d455c64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19A81E-D238-45BF-9740-7599E721D36F}">
  <ds:schemaRefs>
    <ds:schemaRef ds:uri="594f44d1-48ca-435a-a89f-2403d455c641"/>
    <ds:schemaRef ds:uri="96edb2b0-da95-464b-a117-3e2b04fce6a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26A2730E-DD16-443B-B919-4E7BD6535DAE}">
  <ds:schemaRefs>
    <ds:schemaRef ds:uri="http://schemas.microsoft.com/sharepoint/v3/contenttype/forms"/>
  </ds:schemaRefs>
</ds:datastoreItem>
</file>

<file path=customXml/itemProps3.xml><?xml version="1.0" encoding="utf-8"?>
<ds:datastoreItem xmlns:ds="http://schemas.openxmlformats.org/officeDocument/2006/customXml" ds:itemID="{8DDD56C9-CA9A-4D1A-B6D7-A3AC8F1A3D3A}">
  <ds:schemaRefs>
    <ds:schemaRef ds:uri="594f44d1-48ca-435a-a89f-2403d455c641"/>
    <ds:schemaRef ds:uri="96edb2b0-da95-464b-a117-3e2b04fce6a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Présentation ciao.ch</Template>
  <TotalTime>1</TotalTime>
  <Words>177</Words>
  <Application>Microsoft Office PowerPoint</Application>
  <PresentationFormat>Affichage à l'écran (16:9)</PresentationFormat>
  <Paragraphs>13</Paragraphs>
  <Slides>3</Slides>
  <Notes>2</Notes>
  <HiddenSlides>0</HiddenSlides>
  <MMClips>0</MMClips>
  <ScaleCrop>false</ScaleCrop>
  <HeadingPairs>
    <vt:vector size="6" baseType="variant">
      <vt:variant>
        <vt:lpstr>Polices utilisées</vt:lpstr>
      </vt:variant>
      <vt:variant>
        <vt:i4>6</vt:i4>
      </vt:variant>
      <vt:variant>
        <vt:lpstr>Thème</vt:lpstr>
      </vt:variant>
      <vt:variant>
        <vt:i4>2</vt:i4>
      </vt:variant>
      <vt:variant>
        <vt:lpstr>Titres des diapositives</vt:lpstr>
      </vt:variant>
      <vt:variant>
        <vt:i4>3</vt:i4>
      </vt:variant>
    </vt:vector>
  </HeadingPairs>
  <TitlesOfParts>
    <vt:vector size="11" baseType="lpstr">
      <vt:lpstr>Aptos</vt:lpstr>
      <vt:lpstr>Aptos Display</vt:lpstr>
      <vt:lpstr>Aptos ExtraBold</vt:lpstr>
      <vt:lpstr>Aptos Narrow</vt:lpstr>
      <vt:lpstr>Arial</vt:lpstr>
      <vt:lpstr>Calibri</vt:lpstr>
      <vt:lpstr>Thème Office</vt:lpstr>
      <vt:lpstr>Conception personnalisée</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Mélanie Rufi</dc:creator>
  <cp:lastModifiedBy>Mélanie Rufi</cp:lastModifiedBy>
  <cp:revision>1</cp:revision>
  <cp:lastPrinted>2024-02-06T13:05:26Z</cp:lastPrinted>
  <dcterms:created xsi:type="dcterms:W3CDTF">2025-08-05T12:57:13Z</dcterms:created>
  <dcterms:modified xsi:type="dcterms:W3CDTF">2025-08-28T08:13:27Z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0x0101006EFD492C5BF755449117A4C6EEB06DDB</vt:lpwstr>
  </property>
  <property fmtid="{D5CDD505-2E9C-101B-9397-08002B2CF9AE}" pid="3" name="MediaServiceImageTags">
    <vt:lpwstr/>
  </property>
</Properties>
</file>