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29" r:id="rId6"/>
    <p:sldId id="546" r:id="rId7"/>
    <p:sldId id="545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29"/>
            <p14:sldId id="546"/>
            <p14:sldId id="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5B1406-04C4-4F0E-8622-798FB6C7E2DC}" v="1" dt="2025-08-11T12:30:09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  <pc:spChg chg="add 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" creationId="{52551BDE-68AE-44A5-A500-EBC951A97FBD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7" creationId="{9FCD556D-C17C-52B5-4826-32108021FB51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9" creationId="{D560FA49-A8F4-6549-9C6A-992D5BF6B88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6" creationId="{F15FE3A0-FD3A-BE90-FB71-2509859B64C0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7" creationId="{A372F63B-C511-DBD2-B238-010EDA5C812E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8" creationId="{8F2C2CB0-B061-A8BA-1B49-28FA4794203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0" creationId="{A4DE1C89-790C-4357-D8C7-F6FF36A97413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3" creationId="{16082EE3-9946-8E51-938F-F998BA04D20C}"/>
          </ac:spMkLst>
        </pc:spChg>
        <pc:spChg chg="mod">
          <ac:chgData name="Mélanie Rufi" userId="ffcf2ff9-fbe0-43a4-8339-9bbf385c3daf" providerId="ADAL" clId="{4A806359-5ACB-40E1-A0CA-FA4F06088C2E}" dt="2025-08-06T09:42:08.392" v="310" actId="1076"/>
          <ac:spMkLst>
            <pc:docMk/>
            <pc:sldMk cId="1860769866" sldId="529"/>
            <ac:spMk id="34" creationId="{200DE8AD-1043-D3D3-0569-E848492F5269}"/>
          </ac:spMkLst>
        </pc:spChg>
        <pc:grpChg chg="add mod ord">
          <ac:chgData name="Mélanie Rufi" userId="ffcf2ff9-fbe0-43a4-8339-9bbf385c3daf" providerId="ADAL" clId="{4A806359-5ACB-40E1-A0CA-FA4F06088C2E}" dt="2025-08-06T07:46:55.163" v="121" actId="1076"/>
          <ac:grpSpMkLst>
            <pc:docMk/>
            <pc:sldMk cId="1860769866" sldId="529"/>
            <ac:grpSpMk id="14" creationId="{299D8DE1-2ADE-BE91-AB99-BE783C3262AE}"/>
          </ac:grpSpMkLst>
        </pc:grpChg>
        <pc:grpChg chg="add mod ord">
          <ac:chgData name="Mélanie Rufi" userId="ffcf2ff9-fbe0-43a4-8339-9bbf385c3daf" providerId="ADAL" clId="{4A806359-5ACB-40E1-A0CA-FA4F06088C2E}" dt="2025-08-06T07:44:51.513" v="103" actId="167"/>
          <ac:grpSpMkLst>
            <pc:docMk/>
            <pc:sldMk cId="1860769866" sldId="529"/>
            <ac:grpSpMk id="15" creationId="{942B8994-D90F-9339-22F4-63C3C38DE8F0}"/>
          </ac:grpSpMkLst>
        </pc:grp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2" creationId="{E4DC7908-D12A-4EB1-265C-91CDFD71A1E8}"/>
          </ac:spMkLst>
        </pc:spChg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5" creationId="{A5FB956B-3543-4F01-94AE-E159DB69B11F}"/>
          </ac:spMkLst>
        </pc:spChg>
        <pc:spChg chg="mod">
          <ac:chgData name="Mélanie Rufi" userId="ffcf2ff9-fbe0-43a4-8339-9bbf385c3daf" providerId="ADAL" clId="{4A806359-5ACB-40E1-A0CA-FA4F06088C2E}" dt="2025-08-07T13:00:23.726" v="317" actId="207"/>
          <ac:spMkLst>
            <pc:docMk/>
            <pc:sldMk cId="3421961643" sldId="545"/>
            <ac:spMk id="12" creationId="{4500E444-D6F0-4092-8D56-8B0F88424E52}"/>
          </ac:spMkLst>
        </pc:spChg>
        <pc:spChg chg="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18" creationId="{551614FE-33EB-49D0-95CF-8690C448F7DF}"/>
          </ac:spMkLst>
        </pc:sp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3421961643" sldId="545"/>
            <ac:picMk id="7" creationId="{9CC6A215-02A2-428C-ED17-2804702E3241}"/>
          </ac:picMkLst>
        </pc:picChg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  <pc:spChg chg="mod">
          <ac:chgData name="Mélanie Rufi" userId="ffcf2ff9-fbe0-43a4-8339-9bbf385c3daf" providerId="ADAL" clId="{4A806359-5ACB-40E1-A0CA-FA4F06088C2E}" dt="2025-08-07T13:00:17.303" v="316" actId="207"/>
          <ac:spMkLst>
            <pc:docMk/>
            <pc:sldMk cId="1861947686" sldId="546"/>
            <ac:spMk id="2" creationId="{BEB0BDD1-0E28-E188-3389-8B0B68AD2658}"/>
          </ac:spMkLst>
        </pc:spChg>
        <pc:spChg chg="mod">
          <ac:chgData name="Mélanie Rufi" userId="ffcf2ff9-fbe0-43a4-8339-9bbf385c3daf" providerId="ADAL" clId="{4A806359-5ACB-40E1-A0CA-FA4F06088C2E}" dt="2025-08-07T13:00:10.607" v="315" actId="20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1947686" sldId="546"/>
            <ac:spMk id="12" creationId="{EB578B16-4784-A0D7-DCCE-7529B223FEE8}"/>
          </ac:spMkLst>
        </pc:spChg>
        <pc:spChg chg="mod">
          <ac:chgData name="Mélanie Rufi" userId="ffcf2ff9-fbe0-43a4-8339-9bbf385c3daf" providerId="ADAL" clId="{4A806359-5ACB-40E1-A0CA-FA4F06088C2E}" dt="2025-08-07T12:59:58.507" v="313" actId="207"/>
          <ac:spMkLst>
            <pc:docMk/>
            <pc:sldMk cId="1861947686" sldId="546"/>
            <ac:spMk id="18" creationId="{4DDE9B25-D506-AC9B-52AB-B73522EC82E9}"/>
          </ac:spMkLst>
        </pc:spChg>
        <pc:picChg chg="add mod">
          <ac:chgData name="Mélanie Rufi" userId="ffcf2ff9-fbe0-43a4-8339-9bbf385c3daf" providerId="ADAL" clId="{4A806359-5ACB-40E1-A0CA-FA4F06088C2E}" dt="2025-08-06T08:54:10.348" v="276"/>
          <ac:picMkLst>
            <pc:docMk/>
            <pc:sldMk cId="1861947686" sldId="546"/>
            <ac:picMk id="4" creationId="{C22EB8C8-D0FE-123D-BB0D-16BB43B535D7}"/>
          </ac:picMkLst>
        </pc:picChg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  <pc:docChgLst>
    <pc:chgData name="Laura Krenzi" userId="da9d0073-a2a6-4f74-bace-8b7a5f1dd6c0" providerId="ADAL" clId="{C75B1406-04C4-4F0E-8622-798FB6C7E2DC}"/>
    <pc:docChg chg="undo custSel modSld">
      <pc:chgData name="Laura Krenzi" userId="da9d0073-a2a6-4f74-bace-8b7a5f1dd6c0" providerId="ADAL" clId="{C75B1406-04C4-4F0E-8622-798FB6C7E2DC}" dt="2025-08-11T13:04:21.202" v="43" actId="20577"/>
      <pc:docMkLst>
        <pc:docMk/>
      </pc:docMkLst>
      <pc:sldChg chg="modSp mod">
        <pc:chgData name="Laura Krenzi" userId="da9d0073-a2a6-4f74-bace-8b7a5f1dd6c0" providerId="ADAL" clId="{C75B1406-04C4-4F0E-8622-798FB6C7E2DC}" dt="2025-08-11T10:05:26.500" v="36" actId="20577"/>
        <pc:sldMkLst>
          <pc:docMk/>
          <pc:sldMk cId="1860769866" sldId="529"/>
        </pc:sldMkLst>
        <pc:spChg chg="mod">
          <ac:chgData name="Laura Krenzi" userId="da9d0073-a2a6-4f74-bace-8b7a5f1dd6c0" providerId="ADAL" clId="{C75B1406-04C4-4F0E-8622-798FB6C7E2DC}" dt="2025-08-11T10:05:26.500" v="36" actId="20577"/>
          <ac:spMkLst>
            <pc:docMk/>
            <pc:sldMk cId="1860769866" sldId="529"/>
            <ac:spMk id="20" creationId="{A4DE1C89-790C-4357-D8C7-F6FF36A97413}"/>
          </ac:spMkLst>
        </pc:spChg>
        <pc:picChg chg="mod">
          <ac:chgData name="Laura Krenzi" userId="da9d0073-a2a6-4f74-bace-8b7a5f1dd6c0" providerId="ADAL" clId="{C75B1406-04C4-4F0E-8622-798FB6C7E2DC}" dt="2025-08-11T09:54:54.301" v="20" actId="1035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mod">
        <pc:chgData name="Laura Krenzi" userId="da9d0073-a2a6-4f74-bace-8b7a5f1dd6c0" providerId="ADAL" clId="{C75B1406-04C4-4F0E-8622-798FB6C7E2DC}" dt="2025-08-11T13:04:21.202" v="43" actId="20577"/>
        <pc:sldMkLst>
          <pc:docMk/>
          <pc:sldMk cId="1861947686" sldId="546"/>
        </pc:sldMkLst>
        <pc:spChg chg="mod">
          <ac:chgData name="Laura Krenzi" userId="da9d0073-a2a6-4f74-bace-8b7a5f1dd6c0" providerId="ADAL" clId="{C75B1406-04C4-4F0E-8622-798FB6C7E2DC}" dt="2025-08-11T13:04:21.202" v="43" actId="2057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Laura Krenzi" userId="da9d0073-a2a6-4f74-bace-8b7a5f1dd6c0" providerId="ADAL" clId="{C75B1406-04C4-4F0E-8622-798FB6C7E2DC}" dt="2025-08-11T13:04:19.127" v="41" actId="20577"/>
          <ac:spMkLst>
            <pc:docMk/>
            <pc:sldMk cId="1861947686" sldId="546"/>
            <ac:spMk id="18" creationId="{4DDE9B25-D506-AC9B-52AB-B73522EC82E9}"/>
          </ac:spMkLst>
        </pc:spChg>
      </pc:sldChg>
    </pc:docChg>
  </pc:docChgLst>
  <pc:docChgLst>
    <pc:chgData name="Mélanie Rufi" userId="ffcf2ff9-fbe0-43a4-8339-9bbf385c3daf" providerId="ADAL" clId="{8B45D2E3-A6FA-46EF-BBEA-BC8B34015204}"/>
    <pc:docChg chg="custSel modSld">
      <pc:chgData name="Mélanie Rufi" userId="ffcf2ff9-fbe0-43a4-8339-9bbf385c3daf" providerId="ADAL" clId="{8B45D2E3-A6FA-46EF-BBEA-BC8B34015204}" dt="2025-08-08T08:45:29.293" v="10" actId="1076"/>
      <pc:docMkLst>
        <pc:docMk/>
      </pc:docMkLst>
      <pc:sldChg chg="modSp mod">
        <pc:chgData name="Mélanie Rufi" userId="ffcf2ff9-fbe0-43a4-8339-9bbf385c3daf" providerId="ADAL" clId="{8B45D2E3-A6FA-46EF-BBEA-BC8B34015204}" dt="2025-08-08T08:44:41.922" v="2" actId="1076"/>
        <pc:sldMkLst>
          <pc:docMk/>
          <pc:sldMk cId="1860769866" sldId="529"/>
        </pc:sldMkLst>
        <pc:spChg chg="mod">
          <ac:chgData name="Mélanie Rufi" userId="ffcf2ff9-fbe0-43a4-8339-9bbf385c3daf" providerId="ADAL" clId="{8B45D2E3-A6FA-46EF-BBEA-BC8B34015204}" dt="2025-08-08T08:44:41.922" v="2" actId="1076"/>
          <ac:spMkLst>
            <pc:docMk/>
            <pc:sldMk cId="1860769866" sldId="529"/>
            <ac:spMk id="20" creationId="{A4DE1C89-790C-4357-D8C7-F6FF36A97413}"/>
          </ac:spMkLst>
        </pc:spChg>
      </pc:sldChg>
      <pc:sldChg chg="addSp delSp modSp mod">
        <pc:chgData name="Mélanie Rufi" userId="ffcf2ff9-fbe0-43a4-8339-9bbf385c3daf" providerId="ADAL" clId="{8B45D2E3-A6FA-46EF-BBEA-BC8B34015204}" dt="2025-08-08T08:45:29.293" v="10" actId="1076"/>
        <pc:sldMkLst>
          <pc:docMk/>
          <pc:sldMk cId="3421961643" sldId="545"/>
        </pc:sldMkLst>
        <pc:picChg chg="add mod">
          <ac:chgData name="Mélanie Rufi" userId="ffcf2ff9-fbe0-43a4-8339-9bbf385c3daf" providerId="ADAL" clId="{8B45D2E3-A6FA-46EF-BBEA-BC8B34015204}" dt="2025-08-08T08:45:29.293" v="10" actId="1076"/>
          <ac:picMkLst>
            <pc:docMk/>
            <pc:sldMk cId="3421961643" sldId="545"/>
            <ac:picMk id="6" creationId="{3070B2BF-CBDE-3E2B-F0BA-66EAC1456E89}"/>
          </ac:picMkLst>
        </pc:picChg>
      </pc:sldChg>
    </pc:docChg>
  </pc:docChgLst>
  <pc:docChgLst>
    <pc:chgData name="Mélanie Rufi" userId="ffcf2ff9-fbe0-43a4-8339-9bbf385c3daf" providerId="ADAL" clId="{DACA9AE3-EE71-4637-8911-9D925BDED181}"/>
    <pc:docChg chg="delSld modSection">
      <pc:chgData name="Mélanie Rufi" userId="ffcf2ff9-fbe0-43a4-8339-9bbf385c3daf" providerId="ADAL" clId="{DACA9AE3-EE71-4637-8911-9D925BDED181}" dt="2025-08-07T13:07:13.901" v="0" actId="47"/>
      <pc:docMkLst>
        <pc:docMk/>
      </pc:docMkLst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387460495" sldId="547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3962885054" sldId="548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11306658" sldId="5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5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0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804C9-4FB7-27EB-3DAA-6E9333224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942B8994-D90F-9339-22F4-63C3C38DE8F0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tx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15FE3A0-FD3A-BE90-FB71-2509859B64C0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A372F63B-C511-DBD2-B238-010EDA5C812E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F2C2CB0-B061-A8BA-1B49-28FA4794203B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82EE3-9946-8E51-938F-F998BA04D20C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9D8DE1-2ADE-BE91-AB99-BE783C3262AE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FCD556D-C17C-52B5-4826-32108021FB51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D560FA49-A8F4-6549-9C6A-992D5BF6B885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2551BDE-68AE-44A5-A500-EBC951A97FB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A4DE1C89-790C-4357-D8C7-F6FF36A97413}"/>
              </a:ext>
            </a:extLst>
          </p:cNvPr>
          <p:cNvSpPr txBox="1"/>
          <p:nvPr/>
        </p:nvSpPr>
        <p:spPr>
          <a:xfrm>
            <a:off x="620300" y="1021531"/>
            <a:ext cx="7989339" cy="1742694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2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200" dirty="0">
                <a:solidFill>
                  <a:schemeClr val="accent3"/>
                </a:solidFill>
                <a:latin typeface="Armada" pitchFamily="50" charset="0"/>
              </a:rPr>
              <a:t>Je sais depuis plusieurs années que je suis bisexuelle, et j'ai des </a:t>
            </a:r>
            <a:r>
              <a:rPr lang="fr-FR" sz="2200" dirty="0" err="1">
                <a:solidFill>
                  <a:schemeClr val="accent3"/>
                </a:solidFill>
                <a:latin typeface="Armada" pitchFamily="50" charset="0"/>
              </a:rPr>
              <a:t>ami·e·s</a:t>
            </a:r>
            <a:r>
              <a:rPr lang="fr-FR" sz="2200" dirty="0">
                <a:solidFill>
                  <a:schemeClr val="accent3"/>
                </a:solidFill>
                <a:latin typeface="Armada" pitchFamily="50" charset="0"/>
              </a:rPr>
              <a:t> qui sont au courant. J'aimerais faire mon coming-out envers ma famille, mais j'ai peur de leur réaction</a:t>
            </a:r>
            <a:r>
              <a:rPr lang="fr-CH" sz="2200" dirty="0">
                <a:solidFill>
                  <a:schemeClr val="accent3"/>
                </a:solidFill>
                <a:latin typeface="Armada" pitchFamily="50" charset="0"/>
              </a:rPr>
              <a:t>.»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200DE8AD-1043-D3D3-0569-E848492F526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pic>
        <p:nvPicPr>
          <p:cNvPr id="21" name="Image 20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667ABD68-1BD1-B836-58E8-8D795E24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13652"/>
            <a:ext cx="1050915" cy="6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9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BB6B5-2A14-4EBC-F43F-D20335D23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EB578B16-4784-A0D7-DCCE-7529B223FEE8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DE9B25-D506-AC9B-52AB-B73522EC82E9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B0BDD1-0E28-E188-3389-8B0B68AD2658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EE149-C309-992E-4CA2-B1410BEFFF25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22EB8C8-D0FE-123D-BB0D-16BB43B53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97A4F-F5EA-618B-E8B8-6AAD4C911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4500E444-D6F0-4092-8D56-8B0F88424E52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tx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tx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1614FE-33EB-49D0-95CF-8690C448F7DF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9CC6A215-02A2-428C-ED17-2804702E3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DC7908-D12A-4EB1-265C-91CDFD71A1E8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FB956B-3543-4F01-94AE-E159DB69B11F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6" name="Image 5" descr="Une image contenant dessin humoristique, dessin, texte, illustration&#10;&#10;Le contenu généré par l’IA peut être incorrect.">
            <a:extLst>
              <a:ext uri="{FF2B5EF4-FFF2-40B4-BE49-F238E27FC236}">
                <a16:creationId xmlns:a16="http://schemas.microsoft.com/office/drawing/2014/main" id="{3070B2BF-CBDE-3E2B-F0BA-66EAC1456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826" y="2757698"/>
            <a:ext cx="2866944" cy="21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616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204</TotalTime>
  <Words>179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