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47" r:id="rId6"/>
    <p:sldId id="548" r:id="rId7"/>
    <p:sldId id="549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47"/>
            <p14:sldId id="548"/>
            <p14:sldId id="5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4BCFB2-EFA9-49AA-9552-3F56D91F7511}" v="5" dt="2025-08-11T12:50:03.974"/>
    <p1510:client id="{E01DD393-10BD-4FC7-A6D8-A0664FF7664C}" v="10" dt="2025-08-11T13:02:08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6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2" creationId="{9B3181EA-C492-02FE-968E-5896E4B9F7DD}"/>
          </ac:spMkLst>
        </pc:spChg>
        <pc:spChg chg="add mod">
          <ac:chgData name="Mélanie Rufi" userId="ffcf2ff9-fbe0-43a4-8339-9bbf385c3daf" providerId="ADAL" clId="{4A806359-5ACB-40E1-A0CA-FA4F06088C2E}" dt="2025-08-06T09:42:16.773" v="312"/>
          <ac:spMkLst>
            <pc:docMk/>
            <pc:sldMk cId="1387460495" sldId="547"/>
            <ac:spMk id="5" creationId="{32E03F0C-F785-6170-5AA9-0E275444AA49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7" creationId="{77E40C49-7A2A-E6C8-853B-7DF32ACEE79D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9" creationId="{25F8BAC9-610D-2D84-78D5-8DB6A8BBD679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6" creationId="{74C8986E-60E7-7296-496F-216618AB6F4F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7" creationId="{CDFCE7A3-2D54-41B3-D820-FAEBFD8A0CCF}"/>
          </ac:spMkLst>
        </pc:spChg>
        <pc:spChg chg="mod">
          <ac:chgData name="Mélanie Rufi" userId="ffcf2ff9-fbe0-43a4-8339-9bbf385c3daf" providerId="ADAL" clId="{4A806359-5ACB-40E1-A0CA-FA4F06088C2E}" dt="2025-08-06T09:35:38.575" v="285" actId="208"/>
          <ac:spMkLst>
            <pc:docMk/>
            <pc:sldMk cId="1387460495" sldId="547"/>
            <ac:spMk id="18" creationId="{84D66C3E-1484-1EA4-CE06-90CB1510AD3F}"/>
          </ac:spMkLst>
        </pc:spChg>
        <pc:spChg chg="mod">
          <ac:chgData name="Mélanie Rufi" userId="ffcf2ff9-fbe0-43a4-8339-9bbf385c3daf" providerId="ADAL" clId="{4A806359-5ACB-40E1-A0CA-FA4F06088C2E}" dt="2025-08-07T13:03:59.509" v="321" actId="1076"/>
          <ac:spMkLst>
            <pc:docMk/>
            <pc:sldMk cId="1387460495" sldId="547"/>
            <ac:spMk id="20" creationId="{2C731109-A0CE-D5AF-E684-DCA3DD9FE533}"/>
          </ac:spMkLst>
        </pc:spChg>
        <pc:grpChg chg="mod">
          <ac:chgData name="Mélanie Rufi" userId="ffcf2ff9-fbe0-43a4-8339-9bbf385c3daf" providerId="ADAL" clId="{4A806359-5ACB-40E1-A0CA-FA4F06088C2E}" dt="2025-08-06T09:37:08.828" v="287" actId="207"/>
          <ac:grpSpMkLst>
            <pc:docMk/>
            <pc:sldMk cId="1387460495" sldId="547"/>
            <ac:grpSpMk id="14" creationId="{EFBC00BB-C7F2-0FB0-8803-51A415DE1F45}"/>
          </ac:grpSpMkLst>
        </pc:grpChg>
        <pc:grpChg chg="mod">
          <ac:chgData name="Mélanie Rufi" userId="ffcf2ff9-fbe0-43a4-8339-9bbf385c3daf" providerId="ADAL" clId="{4A806359-5ACB-40E1-A0CA-FA4F06088C2E}" dt="2025-08-06T09:35:31.737" v="284" actId="207"/>
          <ac:grpSpMkLst>
            <pc:docMk/>
            <pc:sldMk cId="1387460495" sldId="547"/>
            <ac:grpSpMk id="15" creationId="{2A9A6A9D-94AA-6D3D-B98A-C3A83BC4CF5A}"/>
          </ac:grpSpMkLst>
        </pc:grpChg>
        <pc:picChg chg="add mod ord">
          <ac:chgData name="Mélanie Rufi" userId="ffcf2ff9-fbe0-43a4-8339-9bbf385c3daf" providerId="ADAL" clId="{4A806359-5ACB-40E1-A0CA-FA4F06088C2E}" dt="2025-08-06T09:37:43.857" v="292" actId="171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  <pc:spChg chg="mod">
          <ac:chgData name="Mélanie Rufi" userId="ffcf2ff9-fbe0-43a4-8339-9bbf385c3daf" providerId="ADAL" clId="{4A806359-5ACB-40E1-A0CA-FA4F06088C2E}" dt="2025-08-06T09:38:15.843" v="298" actId="207"/>
          <ac:spMkLst>
            <pc:docMk/>
            <pc:sldMk cId="3962885054" sldId="548"/>
            <ac:spMk id="2" creationId="{723DA008-4133-DDFE-5ACE-1348254F899F}"/>
          </ac:spMkLst>
        </pc:spChg>
        <pc:spChg chg="mod">
          <ac:chgData name="Mélanie Rufi" userId="ffcf2ff9-fbe0-43a4-8339-9bbf385c3daf" providerId="ADAL" clId="{4A806359-5ACB-40E1-A0CA-FA4F06088C2E}" dt="2025-08-06T09:38:20.547" v="299" actId="20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Mélanie Rufi" userId="ffcf2ff9-fbe0-43a4-8339-9bbf385c3daf" providerId="ADAL" clId="{4A806359-5ACB-40E1-A0CA-FA4F06088C2E}" dt="2025-08-06T09:38:25.709" v="300" actId="207"/>
          <ac:spMkLst>
            <pc:docMk/>
            <pc:sldMk cId="3962885054" sldId="548"/>
            <ac:spMk id="18" creationId="{7CD2B48A-FA75-4E3B-DC9F-7E40F5F8E7A5}"/>
          </ac:spMkLst>
        </pc:spChg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  <pc:spChg chg="mod">
          <ac:chgData name="Mélanie Rufi" userId="ffcf2ff9-fbe0-43a4-8339-9bbf385c3daf" providerId="ADAL" clId="{4A806359-5ACB-40E1-A0CA-FA4F06088C2E}" dt="2025-08-06T09:38:37.844" v="302" actId="207"/>
          <ac:spMkLst>
            <pc:docMk/>
            <pc:sldMk cId="111306658" sldId="549"/>
            <ac:spMk id="12" creationId="{B7F27CA5-179D-2978-6554-C25662DADC4E}"/>
          </ac:spMkLst>
        </pc:spChg>
        <pc:picChg chg="add del mod ord">
          <ac:chgData name="Mélanie Rufi" userId="ffcf2ff9-fbe0-43a4-8339-9bbf385c3daf" providerId="ADAL" clId="{4A806359-5ACB-40E1-A0CA-FA4F06088C2E}" dt="2025-08-07T13:05:50.152" v="341" actId="1076"/>
          <ac:picMkLst>
            <pc:docMk/>
            <pc:sldMk cId="111306658" sldId="549"/>
            <ac:picMk id="6" creationId="{3A139206-5FDB-126C-B805-A0027C721197}"/>
          </ac:picMkLst>
        </pc:picChg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  <pc:docChgLst>
    <pc:chgData name="Mélanie Rufi" userId="ffcf2ff9-fbe0-43a4-8339-9bbf385c3daf" providerId="ADAL" clId="{0211B81F-B7C9-4BF9-AC9F-E08B40D79B03}"/>
    <pc:docChg chg="delSld modSld modSection">
      <pc:chgData name="Mélanie Rufi" userId="ffcf2ff9-fbe0-43a4-8339-9bbf385c3daf" providerId="ADAL" clId="{0211B81F-B7C9-4BF9-AC9F-E08B40D79B03}" dt="2025-08-08T08:47:51.687" v="3" actId="20577"/>
      <pc:docMkLst>
        <pc:docMk/>
      </pc:docMkLst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0769866" sldId="529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3421961643" sldId="545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1947686" sldId="546"/>
        </pc:sldMkLst>
      </pc:sldChg>
      <pc:sldChg chg="modSp mod">
        <pc:chgData name="Mélanie Rufi" userId="ffcf2ff9-fbe0-43a4-8339-9bbf385c3daf" providerId="ADAL" clId="{0211B81F-B7C9-4BF9-AC9F-E08B40D79B03}" dt="2025-08-08T08:47:51.687" v="3" actId="20577"/>
        <pc:sldMkLst>
          <pc:docMk/>
          <pc:sldMk cId="1387460495" sldId="547"/>
        </pc:sldMkLst>
        <pc:spChg chg="mod">
          <ac:chgData name="Mélanie Rufi" userId="ffcf2ff9-fbe0-43a4-8339-9bbf385c3daf" providerId="ADAL" clId="{0211B81F-B7C9-4BF9-AC9F-E08B40D79B03}" dt="2025-08-08T08:47:51.687" v="3" actId="20577"/>
          <ac:spMkLst>
            <pc:docMk/>
            <pc:sldMk cId="1387460495" sldId="547"/>
            <ac:spMk id="20" creationId="{2C731109-A0CE-D5AF-E684-DCA3DD9FE533}"/>
          </ac:spMkLst>
        </pc:spChg>
      </pc:sldChg>
    </pc:docChg>
  </pc:docChgLst>
  <pc:docChgLst>
    <pc:chgData name="Laura Krenzi" userId="da9d0073-a2a6-4f74-bace-8b7a5f1dd6c0" providerId="ADAL" clId="{E01DD393-10BD-4FC7-A6D8-A0664FF7664C}"/>
    <pc:docChg chg="undo custSel modSld">
      <pc:chgData name="Laura Krenzi" userId="da9d0073-a2a6-4f74-bace-8b7a5f1dd6c0" providerId="ADAL" clId="{E01DD393-10BD-4FC7-A6D8-A0664FF7664C}" dt="2025-08-11T13:02:08.386" v="62" actId="20577"/>
      <pc:docMkLst>
        <pc:docMk/>
      </pc:docMkLst>
      <pc:sldChg chg="modSp mod">
        <pc:chgData name="Laura Krenzi" userId="da9d0073-a2a6-4f74-bace-8b7a5f1dd6c0" providerId="ADAL" clId="{E01DD393-10BD-4FC7-A6D8-A0664FF7664C}" dt="2025-08-11T09:52:59.985" v="47" actId="1036"/>
        <pc:sldMkLst>
          <pc:docMk/>
          <pc:sldMk cId="1387460495" sldId="547"/>
        </pc:sldMkLst>
        <pc:picChg chg="mod">
          <ac:chgData name="Laura Krenzi" userId="da9d0073-a2a6-4f74-bace-8b7a5f1dd6c0" providerId="ADAL" clId="{E01DD393-10BD-4FC7-A6D8-A0664FF7664C}" dt="2025-08-11T09:52:59.985" v="47" actId="1036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mod">
        <pc:chgData name="Laura Krenzi" userId="da9d0073-a2a6-4f74-bace-8b7a5f1dd6c0" providerId="ADAL" clId="{E01DD393-10BD-4FC7-A6D8-A0664FF7664C}" dt="2025-08-11T13:02:08.386" v="62" actId="20577"/>
        <pc:sldMkLst>
          <pc:docMk/>
          <pc:sldMk cId="3962885054" sldId="548"/>
        </pc:sldMkLst>
        <pc:spChg chg="mod">
          <ac:chgData name="Laura Krenzi" userId="da9d0073-a2a6-4f74-bace-8b7a5f1dd6c0" providerId="ADAL" clId="{E01DD393-10BD-4FC7-A6D8-A0664FF7664C}" dt="2025-08-11T13:02:08.386" v="62" actId="2057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Laura Krenzi" userId="da9d0073-a2a6-4f74-bace-8b7a5f1dd6c0" providerId="ADAL" clId="{E01DD393-10BD-4FC7-A6D8-A0664FF7664C}" dt="2025-08-11T13:02:06.314" v="60" actId="20577"/>
          <ac:spMkLst>
            <pc:docMk/>
            <pc:sldMk cId="3962885054" sldId="548"/>
            <ac:spMk id="18" creationId="{7CD2B48A-FA75-4E3B-DC9F-7E40F5F8E7A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0B712-53B7-8C0E-EEDA-FEB35438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6C204A-B992-2BA8-D3B3-7C71C3F90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CBCF9-6262-6228-023F-E061E0B6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A87061-762C-AAA2-3C9C-FDB2E2B13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C180-48FF-D913-8F0E-0ED85B7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6D8142-4C6E-9769-1DDE-5099F50F7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B8DCD5-104C-C02F-3855-824988C1A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712CB3-F8A1-D55A-72A1-4E337A426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9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55F97A-C992-E6C6-BF17-E3450238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2A9A6A9D-94AA-6D3D-B98A-C3A83BC4CF5A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accent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4C8986E-60E7-7296-496F-216618AB6F4F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CDFCE7A3-2D54-41B3-D820-FAEBFD8A0CCF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4D66C3E-1484-1EA4-CE06-90CB1510AD3F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715300A-2C94-EE07-E2DA-E832BC8017A6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BC00BB-C7F2-0FB0-8803-51A415DE1F45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  <a:solidFill>
            <a:srgbClr val="FEFBF6"/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7E40C49-7A2A-E6C8-853B-7DF32ACEE79D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25F8BAC9-610D-2D84-78D5-8DB6A8BBD679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B3181EA-C492-02FE-968E-5896E4B9F7D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C731109-A0CE-D5AF-E684-DCA3DD9FE533}"/>
              </a:ext>
            </a:extLst>
          </p:cNvPr>
          <p:cNvSpPr txBox="1"/>
          <p:nvPr/>
        </p:nvSpPr>
        <p:spPr>
          <a:xfrm>
            <a:off x="620300" y="915256"/>
            <a:ext cx="7989339" cy="1958138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00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000">
                <a:solidFill>
                  <a:schemeClr val="accent3"/>
                </a:solidFill>
                <a:latin typeface="Armada" pitchFamily="50" charset="0"/>
              </a:rPr>
              <a:t>J’ai une amie qui s’est renfermée sur elle-même, et récemment, elle m’a parlé de ses idées suicidaires. Elle ne veut pas que j’en parle, je ne sais pas quoi faire pour l’aider, ça m’inquiète..</a:t>
            </a:r>
            <a:r>
              <a:rPr lang="fr-CH" sz="2000">
                <a:solidFill>
                  <a:schemeClr val="accent3"/>
                </a:solidFill>
                <a:latin typeface="Armada" pitchFamily="50" charset="0"/>
              </a:rPr>
              <a:t>.»</a:t>
            </a:r>
          </a:p>
        </p:txBody>
      </p:sp>
      <p:pic>
        <p:nvPicPr>
          <p:cNvPr id="3" name="Image 2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A89AA490-157E-CF07-6F00-4EFC94D65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11752"/>
            <a:ext cx="1045971" cy="685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E03F0C-F785-6170-5AA9-0E275444AA4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6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21F6E-C169-7CDB-9004-B5D19271B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9E88133E-0C1F-88A8-CF24-CC5E8EAE2FEF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>
                <a:solidFill>
                  <a:schemeClr val="accent3"/>
                </a:solidFill>
                <a:latin typeface="Armada" pitchFamily="50" charset="0"/>
              </a:rPr>
              <a:t>Il est important de ne pas rester seul·e et d’en parler avec un·e adulte de confiance</a:t>
            </a:r>
            <a:endParaRPr lang="fr-CH" sz="2400" b="1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D2B48A-FA75-4E3B-DC9F-7E40F5F8E7A5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 proche 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un·e autre membre de ta famille, un·e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3DA008-4133-DDFE-5ACE-1348254F899F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professionnel·le·s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702EA-4DA4-8AB8-C770-87234C6F04EF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</a:t>
            </a:r>
            <a:r>
              <a:rPr lang="fr-FR" sz="2800" b="1"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 prof, le·la médiateur·ice, l’infirmier·ère...</a:t>
            </a:r>
            <a:endParaRPr lang="fr-CH" sz="2800" b="1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44C5813F-E89D-E1D6-05E2-151DCBFE3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8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E77C6-C364-7C49-25BC-996AA8408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B7F27CA5-179D-2978-6554-C25662DADC4E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>
                <a:solidFill>
                  <a:schemeClr val="accent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>
              <a:solidFill>
                <a:schemeClr val="accent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pic>
        <p:nvPicPr>
          <p:cNvPr id="6" name="Image 5" descr="Une image contenant croquis, dessin,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3A139206-5FDB-126C-B805-A0027C721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940" y="2042005"/>
            <a:ext cx="3915983" cy="293698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564513-7002-7626-095D-D2937D6C8EA3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477C4C5-8C50-8017-50C9-A7689886D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26EC89-3EC9-F96F-C94E-D36FD0089272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CAC37-5736-8742-61CB-E2FC9A06E4BA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066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19A81E-D238-45BF-9740-7599E721D36F}">
  <ds:schemaRefs>
    <ds:schemaRef ds:uri="594f44d1-48ca-435a-a89f-2403d455c641"/>
    <ds:schemaRef ds:uri="96edb2b0-da95-464b-a117-3e2b04fce6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DD56C9-CA9A-4D1A-B6D7-A3AC8F1A3D3A}">
  <ds:schemaRefs>
    <ds:schemaRef ds:uri="594f44d1-48ca-435a-a89f-2403d455c641"/>
    <ds:schemaRef ds:uri="96edb2b0-da95-464b-a117-3e2b04fce6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Application>Microsoft Office PowerPoint</Application>
  <PresentationFormat>On-screen Show (16:9)</PresentationFormat>
  <Slides>3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Thème Office</vt:lpstr>
      <vt:lpstr>Conception personnalisée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revision>1</cp:revision>
  <cp:lastPrinted>2024-02-06T13:05:26Z</cp:lastPrinted>
  <dcterms:created xsi:type="dcterms:W3CDTF">2025-08-05T12:57:13Z</dcterms:created>
  <dcterms:modified xsi:type="dcterms:W3CDTF">2025-08-11T13:02:15Z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