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59" r:id="rId5"/>
  </p:sldMasterIdLst>
  <p:notesMasterIdLst>
    <p:notesMasterId r:id="rId9"/>
  </p:notesMasterIdLst>
  <p:handoutMasterIdLst>
    <p:handoutMasterId r:id="rId10"/>
  </p:handoutMasterIdLst>
  <p:sldIdLst>
    <p:sldId id="547" r:id="rId6"/>
    <p:sldId id="548" r:id="rId7"/>
    <p:sldId id="549" r:id="rId8"/>
  </p:sldIdLst>
  <p:sldSz cx="9144000" cy="5143500" type="screen16x9"/>
  <p:notesSz cx="6792913" cy="992505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22D26D8E-9029-49F1-BFBD-CF838838D4FD}">
          <p14:sldIdLst>
            <p14:sldId id="547"/>
            <p14:sldId id="548"/>
            <p14:sldId id="54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mul Islam" initials="AI" lastIdx="1" clrIdx="0">
    <p:extLst>
      <p:ext uri="{19B8F6BF-5375-455C-9EA6-DF929625EA0E}">
        <p15:presenceInfo xmlns:p15="http://schemas.microsoft.com/office/powerpoint/2012/main" userId="Anamul Isl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BF6"/>
    <a:srgbClr val="FFFFFF"/>
    <a:srgbClr val="F2F2F2"/>
    <a:srgbClr val="FBE7E1"/>
    <a:srgbClr val="FDF1ED"/>
    <a:srgbClr val="D7D6E6"/>
    <a:srgbClr val="B3D1F4"/>
    <a:srgbClr val="FFD7CD"/>
    <a:srgbClr val="D6E6E8"/>
    <a:srgbClr val="99C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6023E8-58FF-4ADD-9F32-5C8F7CB4D886}" v="3" dt="2025-08-11T12:30:27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4" autoAdjust="0"/>
    <p:restoredTop sz="96796" autoAdjust="0"/>
  </p:normalViewPr>
  <p:slideViewPr>
    <p:cSldViewPr snapToGrid="0" snapToObjects="1">
      <p:cViewPr varScale="1">
        <p:scale>
          <a:sx n="93" d="100"/>
          <a:sy n="93" d="100"/>
        </p:scale>
        <p:origin x="531" y="51"/>
      </p:cViewPr>
      <p:guideLst>
        <p:guide orient="horz" pos="2160"/>
        <p:guide pos="384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25" d="100"/>
        <a:sy n="125" d="100"/>
      </p:scale>
      <p:origin x="0" y="5286"/>
    </p:cViewPr>
  </p:sorterViewPr>
  <p:notesViewPr>
    <p:cSldViewPr snapToGrid="0" snapToObjects="1">
      <p:cViewPr varScale="1">
        <p:scale>
          <a:sx n="56" d="100"/>
          <a:sy n="56" d="100"/>
        </p:scale>
        <p:origin x="-2886" y="-8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Rufi" userId="ffcf2ff9-fbe0-43a4-8339-9bbf385c3daf" providerId="ADAL" clId="{0211B81F-B7C9-4BF9-AC9F-E08B40D79B03}"/>
    <pc:docChg chg="delSld modSection">
      <pc:chgData name="Mélanie Rufi" userId="ffcf2ff9-fbe0-43a4-8339-9bbf385c3daf" providerId="ADAL" clId="{0211B81F-B7C9-4BF9-AC9F-E08B40D79B03}" dt="2025-08-07T13:07:32.476" v="0" actId="47"/>
      <pc:docMkLst>
        <pc:docMk/>
      </pc:docMkLst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1860769866" sldId="529"/>
        </pc:sldMkLst>
      </pc:sldChg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3421961643" sldId="545"/>
        </pc:sldMkLst>
      </pc:sldChg>
      <pc:sldChg chg="del">
        <pc:chgData name="Mélanie Rufi" userId="ffcf2ff9-fbe0-43a4-8339-9bbf385c3daf" providerId="ADAL" clId="{0211B81F-B7C9-4BF9-AC9F-E08B40D79B03}" dt="2025-08-07T13:07:32.476" v="0" actId="47"/>
        <pc:sldMkLst>
          <pc:docMk/>
          <pc:sldMk cId="1861947686" sldId="546"/>
        </pc:sldMkLst>
      </pc:sldChg>
    </pc:docChg>
  </pc:docChgLst>
  <pc:docChgLst>
    <pc:chgData name="Laura Krenzi" userId="da9d0073-a2a6-4f74-bace-8b7a5f1dd6c0" providerId="ADAL" clId="{506023E8-58FF-4ADD-9F32-5C8F7CB4D886}"/>
    <pc:docChg chg="undo custSel modSld">
      <pc:chgData name="Laura Krenzi" userId="da9d0073-a2a6-4f74-bace-8b7a5f1dd6c0" providerId="ADAL" clId="{506023E8-58FF-4ADD-9F32-5C8F7CB4D886}" dt="2025-08-11T13:04:31.091" v="28" actId="20577"/>
      <pc:docMkLst>
        <pc:docMk/>
      </pc:docMkLst>
      <pc:sldChg chg="modSp mod">
        <pc:chgData name="Laura Krenzi" userId="da9d0073-a2a6-4f74-bace-8b7a5f1dd6c0" providerId="ADAL" clId="{506023E8-58FF-4ADD-9F32-5C8F7CB4D886}" dt="2025-08-11T09:55:04.857" v="16" actId="1036"/>
        <pc:sldMkLst>
          <pc:docMk/>
          <pc:sldMk cId="1387460495" sldId="547"/>
        </pc:sldMkLst>
        <pc:picChg chg="mod">
          <ac:chgData name="Laura Krenzi" userId="da9d0073-a2a6-4f74-bace-8b7a5f1dd6c0" providerId="ADAL" clId="{506023E8-58FF-4ADD-9F32-5C8F7CB4D886}" dt="2025-08-11T09:55:04.857" v="16" actId="1036"/>
          <ac:picMkLst>
            <pc:docMk/>
            <pc:sldMk cId="1387460495" sldId="547"/>
            <ac:picMk id="3" creationId="{A89AA490-157E-CF07-6F00-4EFC94D65104}"/>
          </ac:picMkLst>
        </pc:picChg>
      </pc:sldChg>
      <pc:sldChg chg="modSp mod">
        <pc:chgData name="Laura Krenzi" userId="da9d0073-a2a6-4f74-bace-8b7a5f1dd6c0" providerId="ADAL" clId="{506023E8-58FF-4ADD-9F32-5C8F7CB4D886}" dt="2025-08-11T13:04:31.091" v="28" actId="20577"/>
        <pc:sldMkLst>
          <pc:docMk/>
          <pc:sldMk cId="3962885054" sldId="548"/>
        </pc:sldMkLst>
        <pc:spChg chg="mod">
          <ac:chgData name="Laura Krenzi" userId="da9d0073-a2a6-4f74-bace-8b7a5f1dd6c0" providerId="ADAL" clId="{506023E8-58FF-4ADD-9F32-5C8F7CB4D886}" dt="2025-08-11T13:04:31.091" v="28" actId="20577"/>
          <ac:spMkLst>
            <pc:docMk/>
            <pc:sldMk cId="3962885054" sldId="548"/>
            <ac:spMk id="5" creationId="{6F1702EA-4DA4-8AB8-C770-87234C6F04EF}"/>
          </ac:spMkLst>
        </pc:spChg>
        <pc:spChg chg="mod">
          <ac:chgData name="Laura Krenzi" userId="da9d0073-a2a6-4f74-bace-8b7a5f1dd6c0" providerId="ADAL" clId="{506023E8-58FF-4ADD-9F32-5C8F7CB4D886}" dt="2025-08-11T13:04:28.893" v="26" actId="20577"/>
          <ac:spMkLst>
            <pc:docMk/>
            <pc:sldMk cId="3962885054" sldId="548"/>
            <ac:spMk id="18" creationId="{7CD2B48A-FA75-4E3B-DC9F-7E40F5F8E7A5}"/>
          </ac:spMkLst>
        </pc:spChg>
      </pc:sldChg>
    </pc:docChg>
  </pc:docChgLst>
  <pc:docChgLst>
    <pc:chgData name="Mélanie Rufi" userId="ffcf2ff9-fbe0-43a4-8339-9bbf385c3daf" providerId="ADAL" clId="{FA8E1AD6-C71D-4CB6-BF41-15F8D0FE9757}"/>
    <pc:docChg chg="custSel modSld">
      <pc:chgData name="Mélanie Rufi" userId="ffcf2ff9-fbe0-43a4-8339-9bbf385c3daf" providerId="ADAL" clId="{FA8E1AD6-C71D-4CB6-BF41-15F8D0FE9757}" dt="2025-08-08T08:47:21.748" v="12" actId="14100"/>
      <pc:docMkLst>
        <pc:docMk/>
      </pc:docMkLst>
      <pc:sldChg chg="modSp mod">
        <pc:chgData name="Mélanie Rufi" userId="ffcf2ff9-fbe0-43a4-8339-9bbf385c3daf" providerId="ADAL" clId="{FA8E1AD6-C71D-4CB6-BF41-15F8D0FE9757}" dt="2025-08-08T08:46:37.372" v="4" actId="255"/>
        <pc:sldMkLst>
          <pc:docMk/>
          <pc:sldMk cId="1387460495" sldId="547"/>
        </pc:sldMkLst>
        <pc:spChg chg="mod">
          <ac:chgData name="Mélanie Rufi" userId="ffcf2ff9-fbe0-43a4-8339-9bbf385c3daf" providerId="ADAL" clId="{FA8E1AD6-C71D-4CB6-BF41-15F8D0FE9757}" dt="2025-08-08T08:46:37.372" v="4" actId="255"/>
          <ac:spMkLst>
            <pc:docMk/>
            <pc:sldMk cId="1387460495" sldId="547"/>
            <ac:spMk id="20" creationId="{2C731109-A0CE-D5AF-E684-DCA3DD9FE533}"/>
          </ac:spMkLst>
        </pc:spChg>
      </pc:sldChg>
      <pc:sldChg chg="addSp delSp modSp mod">
        <pc:chgData name="Mélanie Rufi" userId="ffcf2ff9-fbe0-43a4-8339-9bbf385c3daf" providerId="ADAL" clId="{FA8E1AD6-C71D-4CB6-BF41-15F8D0FE9757}" dt="2025-08-08T08:47:21.748" v="12" actId="14100"/>
        <pc:sldMkLst>
          <pc:docMk/>
          <pc:sldMk cId="111306658" sldId="549"/>
        </pc:sldMkLst>
        <pc:picChg chg="add mod">
          <ac:chgData name="Mélanie Rufi" userId="ffcf2ff9-fbe0-43a4-8339-9bbf385c3daf" providerId="ADAL" clId="{FA8E1AD6-C71D-4CB6-BF41-15F8D0FE9757}" dt="2025-08-08T08:47:21.748" v="12" actId="14100"/>
          <ac:picMkLst>
            <pc:docMk/>
            <pc:sldMk cId="111306658" sldId="549"/>
            <ac:picMk id="4" creationId="{552FB14D-C255-3DB2-CCD1-8219C44246D7}"/>
          </ac:picMkLst>
        </pc:picChg>
      </pc:sldChg>
    </pc:docChg>
  </pc:docChgLst>
  <pc:docChgLst>
    <pc:chgData name="Mélanie Rufi" userId="ffcf2ff9-fbe0-43a4-8339-9bbf385c3daf" providerId="ADAL" clId="{4A806359-5ACB-40E1-A0CA-FA4F06088C2E}"/>
    <pc:docChg chg="undo custSel addSld delSld modSld sldOrd modMainMaster modSection modNotesMaster">
      <pc:chgData name="Mélanie Rufi" userId="ffcf2ff9-fbe0-43a4-8339-9bbf385c3daf" providerId="ADAL" clId="{4A806359-5ACB-40E1-A0CA-FA4F06088C2E}" dt="2025-08-07T13:05:50.152" v="341" actId="1076"/>
      <pc:docMkLst>
        <pc:docMk/>
      </pc:docMkLst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3149652532" sldId="405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99732103" sldId="50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4031187481" sldId="52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835302044" sldId="525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569474324" sldId="52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116002858" sldId="527"/>
        </pc:sldMkLst>
      </pc:sldChg>
      <pc:sldChg chg="modSp del modNotes">
        <pc:chgData name="Mélanie Rufi" userId="ffcf2ff9-fbe0-43a4-8339-9bbf385c3daf" providerId="ADAL" clId="{4A806359-5ACB-40E1-A0CA-FA4F06088C2E}" dt="2025-08-06T09:39:02.302" v="304" actId="47"/>
        <pc:sldMkLst>
          <pc:docMk/>
          <pc:sldMk cId="1036277680" sldId="528"/>
        </pc:sldMkLst>
      </pc:sldChg>
      <pc:sldChg chg="addSp delSp modSp mod ord modNotes">
        <pc:chgData name="Mélanie Rufi" userId="ffcf2ff9-fbe0-43a4-8339-9bbf385c3daf" providerId="ADAL" clId="{4A806359-5ACB-40E1-A0CA-FA4F06088C2E}" dt="2025-08-06T09:42:08.392" v="310" actId="1076"/>
        <pc:sldMkLst>
          <pc:docMk/>
          <pc:sldMk cId="1860769866" sldId="529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15573907" sldId="531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980799794" sldId="534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048828638" sldId="536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597788845" sldId="537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1219806341" sldId="540"/>
        </pc:sldMkLst>
      </pc:sldChg>
      <pc:sldChg chg="modSp del">
        <pc:chgData name="Mélanie Rufi" userId="ffcf2ff9-fbe0-43a4-8339-9bbf385c3daf" providerId="ADAL" clId="{4A806359-5ACB-40E1-A0CA-FA4F06088C2E}" dt="2025-08-06T09:39:02.302" v="304" actId="47"/>
        <pc:sldMkLst>
          <pc:docMk/>
          <pc:sldMk cId="2245463883" sldId="542"/>
        </pc:sldMkLst>
      </pc:sldChg>
      <pc:sldChg chg="modSp del mod">
        <pc:chgData name="Mélanie Rufi" userId="ffcf2ff9-fbe0-43a4-8339-9bbf385c3daf" providerId="ADAL" clId="{4A806359-5ACB-40E1-A0CA-FA4F06088C2E}" dt="2025-08-06T09:39:02.302" v="304" actId="47"/>
        <pc:sldMkLst>
          <pc:docMk/>
          <pc:sldMk cId="1295142572" sldId="543"/>
        </pc:sldMkLst>
      </pc:sldChg>
      <pc:sldChg chg="modSp del">
        <pc:chgData name="Mélanie Rufi" userId="ffcf2ff9-fbe0-43a4-8339-9bbf385c3daf" providerId="ADAL" clId="{4A806359-5ACB-40E1-A0CA-FA4F06088C2E}" dt="2025-08-06T09:33:42.394" v="278" actId="47"/>
        <pc:sldMkLst>
          <pc:docMk/>
          <pc:sldMk cId="3669802301" sldId="544"/>
        </pc:sldMkLst>
      </pc:sldChg>
      <pc:sldChg chg="addSp delSp modSp add mod ord">
        <pc:chgData name="Mélanie Rufi" userId="ffcf2ff9-fbe0-43a4-8339-9bbf385c3daf" providerId="ADAL" clId="{4A806359-5ACB-40E1-A0CA-FA4F06088C2E}" dt="2025-08-07T13:00:23.726" v="317" actId="207"/>
        <pc:sldMkLst>
          <pc:docMk/>
          <pc:sldMk cId="3421961643" sldId="545"/>
        </pc:sldMkLst>
      </pc:sldChg>
      <pc:sldChg chg="addSp delSp modSp add mod ord modNotes">
        <pc:chgData name="Mélanie Rufi" userId="ffcf2ff9-fbe0-43a4-8339-9bbf385c3daf" providerId="ADAL" clId="{4A806359-5ACB-40E1-A0CA-FA4F06088C2E}" dt="2025-08-07T13:00:17.303" v="316" actId="207"/>
        <pc:sldMkLst>
          <pc:docMk/>
          <pc:sldMk cId="1861947686" sldId="546"/>
        </pc:sldMkLst>
      </pc:sldChg>
      <pc:sldChg chg="addSp delSp modSp add mod setBg">
        <pc:chgData name="Mélanie Rufi" userId="ffcf2ff9-fbe0-43a4-8339-9bbf385c3daf" providerId="ADAL" clId="{4A806359-5ACB-40E1-A0CA-FA4F06088C2E}" dt="2025-08-07T13:03:59.509" v="321" actId="1076"/>
        <pc:sldMkLst>
          <pc:docMk/>
          <pc:sldMk cId="1387460495" sldId="547"/>
        </pc:sldMkLst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2" creationId="{9B3181EA-C492-02FE-968E-5896E4B9F7DD}"/>
          </ac:spMkLst>
        </pc:spChg>
        <pc:spChg chg="add mod">
          <ac:chgData name="Mélanie Rufi" userId="ffcf2ff9-fbe0-43a4-8339-9bbf385c3daf" providerId="ADAL" clId="{4A806359-5ACB-40E1-A0CA-FA4F06088C2E}" dt="2025-08-06T09:42:16.773" v="312"/>
          <ac:spMkLst>
            <pc:docMk/>
            <pc:sldMk cId="1387460495" sldId="547"/>
            <ac:spMk id="5" creationId="{32E03F0C-F785-6170-5AA9-0E275444AA49}"/>
          </ac:spMkLst>
        </pc:spChg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7" creationId="{77E40C49-7A2A-E6C8-853B-7DF32ACEE79D}"/>
          </ac:spMkLst>
        </pc:spChg>
        <pc:spChg chg="mod">
          <ac:chgData name="Mélanie Rufi" userId="ffcf2ff9-fbe0-43a4-8339-9bbf385c3daf" providerId="ADAL" clId="{4A806359-5ACB-40E1-A0CA-FA4F06088C2E}" dt="2025-08-06T09:37:08.828" v="287" actId="207"/>
          <ac:spMkLst>
            <pc:docMk/>
            <pc:sldMk cId="1387460495" sldId="547"/>
            <ac:spMk id="9" creationId="{25F8BAC9-610D-2D84-78D5-8DB6A8BBD679}"/>
          </ac:spMkLst>
        </pc:spChg>
        <pc:spChg chg="mod">
          <ac:chgData name="Mélanie Rufi" userId="ffcf2ff9-fbe0-43a4-8339-9bbf385c3daf" providerId="ADAL" clId="{4A806359-5ACB-40E1-A0CA-FA4F06088C2E}" dt="2025-08-06T09:35:31.737" v="284" actId="207"/>
          <ac:spMkLst>
            <pc:docMk/>
            <pc:sldMk cId="1387460495" sldId="547"/>
            <ac:spMk id="16" creationId="{74C8986E-60E7-7296-496F-216618AB6F4F}"/>
          </ac:spMkLst>
        </pc:spChg>
        <pc:spChg chg="mod">
          <ac:chgData name="Mélanie Rufi" userId="ffcf2ff9-fbe0-43a4-8339-9bbf385c3daf" providerId="ADAL" clId="{4A806359-5ACB-40E1-A0CA-FA4F06088C2E}" dt="2025-08-06T09:35:31.737" v="284" actId="207"/>
          <ac:spMkLst>
            <pc:docMk/>
            <pc:sldMk cId="1387460495" sldId="547"/>
            <ac:spMk id="17" creationId="{CDFCE7A3-2D54-41B3-D820-FAEBFD8A0CCF}"/>
          </ac:spMkLst>
        </pc:spChg>
        <pc:spChg chg="mod">
          <ac:chgData name="Mélanie Rufi" userId="ffcf2ff9-fbe0-43a4-8339-9bbf385c3daf" providerId="ADAL" clId="{4A806359-5ACB-40E1-A0CA-FA4F06088C2E}" dt="2025-08-06T09:35:38.575" v="285" actId="208"/>
          <ac:spMkLst>
            <pc:docMk/>
            <pc:sldMk cId="1387460495" sldId="547"/>
            <ac:spMk id="18" creationId="{84D66C3E-1484-1EA4-CE06-90CB1510AD3F}"/>
          </ac:spMkLst>
        </pc:spChg>
        <pc:spChg chg="mod">
          <ac:chgData name="Mélanie Rufi" userId="ffcf2ff9-fbe0-43a4-8339-9bbf385c3daf" providerId="ADAL" clId="{4A806359-5ACB-40E1-A0CA-FA4F06088C2E}" dt="2025-08-07T13:03:59.509" v="321" actId="1076"/>
          <ac:spMkLst>
            <pc:docMk/>
            <pc:sldMk cId="1387460495" sldId="547"/>
            <ac:spMk id="20" creationId="{2C731109-A0CE-D5AF-E684-DCA3DD9FE533}"/>
          </ac:spMkLst>
        </pc:spChg>
        <pc:grpChg chg="mod">
          <ac:chgData name="Mélanie Rufi" userId="ffcf2ff9-fbe0-43a4-8339-9bbf385c3daf" providerId="ADAL" clId="{4A806359-5ACB-40E1-A0CA-FA4F06088C2E}" dt="2025-08-06T09:37:08.828" v="287" actId="207"/>
          <ac:grpSpMkLst>
            <pc:docMk/>
            <pc:sldMk cId="1387460495" sldId="547"/>
            <ac:grpSpMk id="14" creationId="{EFBC00BB-C7F2-0FB0-8803-51A415DE1F45}"/>
          </ac:grpSpMkLst>
        </pc:grpChg>
        <pc:grpChg chg="mod">
          <ac:chgData name="Mélanie Rufi" userId="ffcf2ff9-fbe0-43a4-8339-9bbf385c3daf" providerId="ADAL" clId="{4A806359-5ACB-40E1-A0CA-FA4F06088C2E}" dt="2025-08-06T09:35:31.737" v="284" actId="207"/>
          <ac:grpSpMkLst>
            <pc:docMk/>
            <pc:sldMk cId="1387460495" sldId="547"/>
            <ac:grpSpMk id="15" creationId="{2A9A6A9D-94AA-6D3D-B98A-C3A83BC4CF5A}"/>
          </ac:grpSpMkLst>
        </pc:grpChg>
        <pc:picChg chg="add mod ord">
          <ac:chgData name="Mélanie Rufi" userId="ffcf2ff9-fbe0-43a4-8339-9bbf385c3daf" providerId="ADAL" clId="{4A806359-5ACB-40E1-A0CA-FA4F06088C2E}" dt="2025-08-06T09:37:43.857" v="292" actId="171"/>
          <ac:picMkLst>
            <pc:docMk/>
            <pc:sldMk cId="1387460495" sldId="547"/>
            <ac:picMk id="3" creationId="{A89AA490-157E-CF07-6F00-4EFC94D65104}"/>
          </ac:picMkLst>
        </pc:picChg>
      </pc:sldChg>
      <pc:sldChg chg="modSp add mod setBg">
        <pc:chgData name="Mélanie Rufi" userId="ffcf2ff9-fbe0-43a4-8339-9bbf385c3daf" providerId="ADAL" clId="{4A806359-5ACB-40E1-A0CA-FA4F06088C2E}" dt="2025-08-06T09:38:25.709" v="300" actId="207"/>
        <pc:sldMkLst>
          <pc:docMk/>
          <pc:sldMk cId="3962885054" sldId="548"/>
        </pc:sldMkLst>
        <pc:spChg chg="mod">
          <ac:chgData name="Mélanie Rufi" userId="ffcf2ff9-fbe0-43a4-8339-9bbf385c3daf" providerId="ADAL" clId="{4A806359-5ACB-40E1-A0CA-FA4F06088C2E}" dt="2025-08-06T09:38:15.843" v="298" actId="207"/>
          <ac:spMkLst>
            <pc:docMk/>
            <pc:sldMk cId="3962885054" sldId="548"/>
            <ac:spMk id="2" creationId="{723DA008-4133-DDFE-5ACE-1348254F899F}"/>
          </ac:spMkLst>
        </pc:spChg>
        <pc:spChg chg="mod">
          <ac:chgData name="Mélanie Rufi" userId="ffcf2ff9-fbe0-43a4-8339-9bbf385c3daf" providerId="ADAL" clId="{4A806359-5ACB-40E1-A0CA-FA4F06088C2E}" dt="2025-08-06T09:38:20.547" v="299" actId="207"/>
          <ac:spMkLst>
            <pc:docMk/>
            <pc:sldMk cId="3962885054" sldId="548"/>
            <ac:spMk id="5" creationId="{6F1702EA-4DA4-8AB8-C770-87234C6F04EF}"/>
          </ac:spMkLst>
        </pc:spChg>
        <pc:spChg chg="mod">
          <ac:chgData name="Mélanie Rufi" userId="ffcf2ff9-fbe0-43a4-8339-9bbf385c3daf" providerId="ADAL" clId="{4A806359-5ACB-40E1-A0CA-FA4F06088C2E}" dt="2025-08-06T09:38:25.709" v="300" actId="207"/>
          <ac:spMkLst>
            <pc:docMk/>
            <pc:sldMk cId="3962885054" sldId="548"/>
            <ac:spMk id="18" creationId="{7CD2B48A-FA75-4E3B-DC9F-7E40F5F8E7A5}"/>
          </ac:spMkLst>
        </pc:spChg>
      </pc:sldChg>
      <pc:sldChg chg="addSp delSp modSp add mod setBg">
        <pc:chgData name="Mélanie Rufi" userId="ffcf2ff9-fbe0-43a4-8339-9bbf385c3daf" providerId="ADAL" clId="{4A806359-5ACB-40E1-A0CA-FA4F06088C2E}" dt="2025-08-07T13:05:50.152" v="341" actId="1076"/>
        <pc:sldMkLst>
          <pc:docMk/>
          <pc:sldMk cId="111306658" sldId="549"/>
        </pc:sldMkLst>
        <pc:spChg chg="mod">
          <ac:chgData name="Mélanie Rufi" userId="ffcf2ff9-fbe0-43a4-8339-9bbf385c3daf" providerId="ADAL" clId="{4A806359-5ACB-40E1-A0CA-FA4F06088C2E}" dt="2025-08-06T09:38:37.844" v="302" actId="207"/>
          <ac:spMkLst>
            <pc:docMk/>
            <pc:sldMk cId="111306658" sldId="549"/>
            <ac:spMk id="12" creationId="{B7F27CA5-179D-2978-6554-C25662DADC4E}"/>
          </ac:spMkLst>
        </pc:spChg>
      </pc:sldChg>
      <pc:sldMasterChg chg="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1804289383" sldId="2147483648"/>
        </pc:sldMasterMkLst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850952926" sldId="214748366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850952926" sldId="2147483669"/>
              <ac:spMk id="6" creationId="{34BE3CBC-6CE0-4118-BD31-BD1D441AE939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4263370" sldId="214748367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4263370" sldId="2147483672"/>
              <ac:spMk id="5" creationId="{C5F19779-1C1C-4080-8912-D0B099C77D6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45815322" sldId="214748370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45815322" sldId="2147483704"/>
              <ac:spMk id="4" creationId="{B76F2B5A-D404-47EA-84E9-BADE420AE1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109917921" sldId="214748372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6" creationId="{328BFBAD-7574-464C-B6AA-ED1A630E6CF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109917921" sldId="2147483724"/>
              <ac:spMk id="7" creationId="{02E7D46C-3C21-43BC-A977-95EB9F5EF8F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310783251" sldId="214748372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310783251" sldId="2147483725"/>
              <ac:spMk id="6" creationId="{BACD54EC-FA55-4E73-8BE6-6EC560992331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460981305" sldId="214748372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460981305" sldId="2147483726"/>
              <ac:spMk id="6" creationId="{E3E13754-83BE-4300-9E94-EB9CAD48703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43441901" sldId="214748372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0" creationId="{73A5C9D5-EA6B-4ED8-9A54-064983DA6F7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1" creationId="{7425915B-398B-4D47-848A-8DE6A99C645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43441901" sldId="2147483727"/>
              <ac:spMk id="12" creationId="{0545E49D-FE26-40ED-917B-54C7ECB91D9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40236015" sldId="214748372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40236015" sldId="2147483728"/>
              <ac:spMk id="4" creationId="{1055E6B4-08AF-440A-9901-7342ECAEFAD3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605369228" sldId="214748372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3" creationId="{524C9B45-92D1-46DB-806A-68B119716B2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605369228" sldId="2147483729"/>
              <ac:spMk id="15" creationId="{0EC00B3E-D77E-46D2-8C6F-469B89FB58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23505121" sldId="214748373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6" creationId="{A55E0EBB-53C5-46F3-9D8D-2E07DB128A3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23505121" sldId="2147483730"/>
              <ac:spMk id="9" creationId="{B0758249-425E-4753-847F-6195BF6BCE5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152923182" sldId="214748373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152923182" sldId="2147483731"/>
              <ac:spMk id="4" creationId="{02584B45-1528-48CB-91A9-D52E40A284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29078310" sldId="214748373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29078310" sldId="2147483733"/>
              <ac:spMk id="4" creationId="{917FE9FF-01DB-419F-A797-2EFCC8EF101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998516147" sldId="214748373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0" creationId="{B8EB6EEC-9553-4DE2-A1C1-7F0B775B010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1" creationId="{1C8985B6-6825-4873-A42E-20BB3998B44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998516147" sldId="2147483734"/>
              <ac:spMk id="12" creationId="{0E4D3FAC-8C17-4AF8-A917-7E1470A6BC4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302824744" sldId="214748373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4" creationId="{969C7DCD-E660-4943-887F-A4417A52FDC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302824744" sldId="2147483735"/>
              <ac:spMk id="9" creationId="{1FFE7BAE-7C3A-4E58-B9BA-58C9CADEBC5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782627829" sldId="214748373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782627829" sldId="2147483736"/>
              <ac:spMk id="12" creationId="{8F24C377-F1E1-472B-BA26-15D85DF8669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071923324" sldId="214748373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071923324" sldId="2147483737"/>
              <ac:spMk id="11" creationId="{7C064D80-4CD6-420C-B2DF-59378A4A093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4159438394" sldId="214748373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5" creationId="{9042B96A-CB2D-4B5B-9B49-3E9A483E6AC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4159438394" sldId="2147483738"/>
              <ac:spMk id="6" creationId="{4920F308-1AD3-4700-836F-CADE3279F455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87202999" sldId="2147483739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87202999" sldId="2147483739"/>
              <ac:spMk id="5" creationId="{725B3CE8-DA24-460D-B20C-5E054BF4CD3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959717298" sldId="214748374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959717298" sldId="2147483740"/>
              <ac:spMk id="5" creationId="{9B051C23-34D5-4DB6-AA5E-743913BE00F6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216057144" sldId="214748374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1" creationId="{B33A8F3B-63B5-4557-8516-0120CA98C08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2" creationId="{F3336964-53C1-4AB2-A993-0858C7BEBB0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3" creationId="{6D554EF8-1CD0-46CE-8307-AE852575331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216057144" sldId="2147483741"/>
              <ac:spMk id="14" creationId="{0FA36624-AB78-4B51-ACDF-FFE932C75812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102005115" sldId="214748374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0" creationId="{DBBE86A8-523B-4F98-AA90-D9713861CD5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1" creationId="{061F3A15-69FA-4200-8AE6-4006AF0D21E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102005115" sldId="2147483742"/>
              <ac:spMk id="12" creationId="{F2F6979C-4ABA-4A3F-B216-F66E72DAE3F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505013167" sldId="214748375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505013167" sldId="2147483750"/>
              <ac:spMk id="8" creationId="{50897F50-CABF-45BD-95A5-156BAB94903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501598959" sldId="2147483751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501598959" sldId="2147483751"/>
              <ac:spMk id="4" creationId="{B503153E-71BA-4C9C-8C5D-393070BF44B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656446543" sldId="214748375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4" creationId="{E8C959CD-8F4D-4023-94F2-8ADF82FA42D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5" creationId="{216B19E4-037F-4C15-8397-B750A0FB1F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6" creationId="{C797EF23-2091-486A-AB85-8B68867F3A91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656446543" sldId="2147483752"/>
              <ac:spMk id="17" creationId="{BFE36D2E-8C77-4636-9545-A7BDFF64C478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3021903409" sldId="214748375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6" creationId="{7756F56C-5873-4EDC-9C71-7B6F06D3456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7" creationId="{8DA57A57-3EC3-4A6B-8AC1-BA944F194F8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8" creationId="{112385E0-0E97-454D-8692-76B3E1972D67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9" creationId="{0865A220-6738-414A-99EF-4FC577A422B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0" creationId="{6F65803B-7673-4DBA-8880-22DCFC29C5A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1" creationId="{D4050FC4-5CC7-4431-8BB7-6DC3E0B9F29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3021903409" sldId="2147483753"/>
              <ac:spMk id="12" creationId="{9397E0F9-F9BA-4F18-83FB-B49600387090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02783617" sldId="214748375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6" creationId="{01A46BEE-1D4F-4F89-9049-148C73161DDD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8" creationId="{2FCF6D48-3280-44F2-A174-0F7CB7FAF7D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39" creationId="{9C01C5E2-F58D-4A6A-A274-6E38A194AFDE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0" creationId="{4DCF65BD-3B11-44E4-8662-4A50D5DD759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1" creationId="{B530D724-69BA-4BD9-B8E8-7C78F3F96D8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3" creationId="{B5CD12E3-0225-43FD-8603-BB7F904C1E6A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4" creationId="{45ADAE31-172E-4E07-AEEA-E9045D42B30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6" creationId="{5F34AA83-4FE8-4656-AF97-92F8FFCD7B0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7" creationId="{B534EBF8-1A1A-44A2-89AF-DB4EB2D7B986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02783617" sldId="2147483754"/>
              <ac:spMk id="48" creationId="{5084C984-61CA-40CE-9BAB-D988C6A91BA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07688563" sldId="2147483755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4" creationId="{4843ECDB-B5B1-4DE9-8432-C241F34C8368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5" creationId="{1E86A95B-0E34-489E-814E-1EF3653C3D3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6" creationId="{DB285269-C920-41A4-85B2-F49AEF05B8E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07688563" sldId="2147483755"/>
              <ac:spMk id="27" creationId="{A17FA888-35C2-4AD4-BD6E-7839FA553D3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1641512399" sldId="2147483756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7" creationId="{1CAEB955-5274-4AFC-B070-E8321C57AA1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8" creationId="{3571338B-A318-4944-A17B-ABAB17DEF9A5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19" creationId="{B923CDC1-AA8B-4AF3-A90F-5F40ECBB542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0" creationId="{F4C21AC2-86ED-4C92-96EC-492C10D2DB93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1641512399" sldId="2147483756"/>
              <ac:spMk id="21" creationId="{BCA68E9E-254F-4BBF-82C6-46D5411A784C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464063445" sldId="214748375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464063445" sldId="2147483757"/>
              <ac:spMk id="3" creationId="{2E891252-0470-4E79-A049-1577A5FE1E47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1804289383" sldId="2147483648"/>
            <pc:sldLayoutMk cId="2973501104" sldId="214748375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1804289383" sldId="2147483648"/>
              <pc:sldLayoutMk cId="2973501104" sldId="2147483758"/>
              <ac:spMk id="2" creationId="{1B93686A-DF1C-3AA1-FA89-F06E0F77BF6C}"/>
            </ac:spMkLst>
          </pc:spChg>
        </pc:sldLayoutChg>
      </pc:sldMasterChg>
      <pc:sldMasterChg chg="modSp modSldLayout">
        <pc:chgData name="Mélanie Rufi" userId="ffcf2ff9-fbe0-43a4-8339-9bbf385c3daf" providerId="ADAL" clId="{4A806359-5ACB-40E1-A0CA-FA4F06088C2E}" dt="2025-08-06T08:54:10.348" v="276"/>
        <pc:sldMasterMkLst>
          <pc:docMk/>
          <pc:sldMasterMk cId="2717967577" sldId="2147483759"/>
        </pc:sldMasterMkLst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2" creationId="{A25BF99B-E680-5D5F-43AC-1777731D749B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3" creationId="{E21507E2-7592-74A1-7216-B16AC047B62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4" creationId="{D42C9B33-D154-9C68-414E-E17326CCF483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5" creationId="{DDA4F5E3-7720-BDAD-C446-A15BF7672F11}"/>
          </ac:spMkLst>
        </pc:spChg>
        <pc:spChg chg="mod">
          <ac:chgData name="Mélanie Rufi" userId="ffcf2ff9-fbe0-43a4-8339-9bbf385c3daf" providerId="ADAL" clId="{4A806359-5ACB-40E1-A0CA-FA4F06088C2E}" dt="2025-08-06T08:54:10.348" v="276"/>
          <ac:spMkLst>
            <pc:docMk/>
            <pc:sldMasterMk cId="2717967577" sldId="2147483759"/>
            <ac:spMk id="6" creationId="{3A5E70C2-05FA-BA6C-828E-851915431F40}"/>
          </ac:spMkLst>
        </pc:sp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009326363" sldId="214748376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2" creationId="{A842669A-8282-1246-38E6-0F0E264C2E4B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009326363" sldId="2147483760"/>
              <ac:spMk id="3" creationId="{7C3EA93E-0552-0403-EEA1-568BDA837A4D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1909956540" sldId="2147483762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2" creationId="{E717E70C-1FD1-CF23-4711-C05D62A52A9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1909956540" sldId="2147483762"/>
              <ac:spMk id="3" creationId="{740BB121-B635-BBB6-376D-8EC5424752C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50100924" sldId="2147483763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3" creationId="{45209095-40AC-EA52-0943-2B5DE01C061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50100924" sldId="2147483763"/>
              <ac:spMk id="4" creationId="{864196D9-704E-CF6E-BA74-DCD82D56009B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769063787" sldId="2147483764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2" creationId="{DE916680-F202-7CE7-3CAD-0175FA80097F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3" creationId="{45A85C4D-341E-3BD6-2D0F-D3F678F996A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4" creationId="{4706165B-133C-F1EB-0E9B-8E7FBE3C4C3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5" creationId="{6EEC3711-A75D-C10B-78B9-E83E80980514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769063787" sldId="2147483764"/>
              <ac:spMk id="6" creationId="{E48ACD6F-3901-5C83-45BA-239E7A4A883A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556720346" sldId="2147483767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2" creationId="{7AAAF946-2A1A-6FCD-777F-AC7F98C9184C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3" creationId="{354A4329-86BD-1347-AE99-6269F54ABAA2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556720346" sldId="2147483767"/>
              <ac:spMk id="4" creationId="{232E524A-6E91-7C48-872C-31D321BF074F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2274817722" sldId="2147483768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2" creationId="{33F22BFE-F1BA-A472-5387-228BE49698F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3" creationId="{2C145C6D-E28B-18A8-1B2D-224CD5B120A9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2274817722" sldId="2147483768"/>
              <ac:spMk id="4" creationId="{F5F27049-9D93-6C21-8C3A-2A268B96006E}"/>
            </ac:spMkLst>
          </pc:spChg>
        </pc:sldLayoutChg>
        <pc:sldLayoutChg chg="modSp">
          <pc:chgData name="Mélanie Rufi" userId="ffcf2ff9-fbe0-43a4-8339-9bbf385c3daf" providerId="ADAL" clId="{4A806359-5ACB-40E1-A0CA-FA4F06088C2E}" dt="2025-08-06T08:54:10.348" v="276"/>
          <pc:sldLayoutMkLst>
            <pc:docMk/>
            <pc:sldMasterMk cId="2717967577" sldId="2147483759"/>
            <pc:sldLayoutMk cId="447137516" sldId="2147483770"/>
          </pc:sldLayoutMkLst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2" creationId="{3D7BFA63-5446-5B5E-E3D0-6460193F7390}"/>
            </ac:spMkLst>
          </pc:spChg>
          <pc:spChg chg="mod">
            <ac:chgData name="Mélanie Rufi" userId="ffcf2ff9-fbe0-43a4-8339-9bbf385c3daf" providerId="ADAL" clId="{4A806359-5ACB-40E1-A0CA-FA4F06088C2E}" dt="2025-08-06T08:54:10.348" v="276"/>
            <ac:spMkLst>
              <pc:docMk/>
              <pc:sldMasterMk cId="2717967577" sldId="2147483759"/>
              <pc:sldLayoutMk cId="447137516" sldId="2147483770"/>
              <ac:spMk id="3" creationId="{504C6ADC-CB72-D44B-B5EA-F5764BEC59DB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EB38B-E0F5-493B-AF0A-C9010EDCA07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3E76B-163E-44BA-9B97-5660BA7CF2D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11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10FA5-98E6-FB4E-97B6-D4EB979E8963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2E1E8-19DD-9846-964E-7494B0E7F51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0B712-53B7-8C0E-EEDA-FEB354381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6C204A-B992-2BA8-D3B3-7C71C3F90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4CBCF9-6262-6228-023F-E061E0B6B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A87061-762C-AAA2-3C9C-FDB2E2B13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53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FC180-48FF-D913-8F0E-0ED85B7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6D8142-4C6E-9769-1DDE-5099F50F7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1239838"/>
            <a:ext cx="5954713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B8DCD5-104C-C02F-3855-824988C1A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712CB3-F8A1-D55A-72A1-4E337A426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95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ACD54EC-FA55-4E73-8BE6-6EC56099233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4543" y="3136902"/>
            <a:ext cx="2577157" cy="2006601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8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4BE3CBC-6CE0-4118-BD31-BD1D441AE9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03552" y="1866901"/>
            <a:ext cx="2464707" cy="2545443"/>
          </a:xfrm>
          <a:custGeom>
            <a:avLst/>
            <a:gdLst>
              <a:gd name="connsiteX0" fmla="*/ 0 w 2464707"/>
              <a:gd name="connsiteY0" fmla="*/ 0 h 2545443"/>
              <a:gd name="connsiteX1" fmla="*/ 2464707 w 2464707"/>
              <a:gd name="connsiteY1" fmla="*/ 0 h 2545443"/>
              <a:gd name="connsiteX2" fmla="*/ 2464707 w 2464707"/>
              <a:gd name="connsiteY2" fmla="*/ 2545443 h 2545443"/>
              <a:gd name="connsiteX3" fmla="*/ 0 w 2464707"/>
              <a:gd name="connsiteY3" fmla="*/ 2545443 h 254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4707" h="2545443">
                <a:moveTo>
                  <a:pt x="0" y="0"/>
                </a:moveTo>
                <a:lnTo>
                  <a:pt x="2464707" y="0"/>
                </a:lnTo>
                <a:lnTo>
                  <a:pt x="2464707" y="2545443"/>
                </a:lnTo>
                <a:lnTo>
                  <a:pt x="0" y="2545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52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8BFBAD-7574-464C-B6AA-ED1A630E6C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6800" y="782946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2E7D46C-3C21-43BC-A977-95EB9F5EF8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43600" y="2571750"/>
            <a:ext cx="2336800" cy="17888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91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E13754-83BE-4300-9E94-EB9CAD4870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07603" y="660400"/>
            <a:ext cx="2294912" cy="3822700"/>
          </a:xfrm>
          <a:custGeom>
            <a:avLst/>
            <a:gdLst>
              <a:gd name="connsiteX0" fmla="*/ 0 w 1930400"/>
              <a:gd name="connsiteY0" fmla="*/ 0 h 3822700"/>
              <a:gd name="connsiteX1" fmla="*/ 1930400 w 1930400"/>
              <a:gd name="connsiteY1" fmla="*/ 0 h 3822700"/>
              <a:gd name="connsiteX2" fmla="*/ 1930400 w 1930400"/>
              <a:gd name="connsiteY2" fmla="*/ 3822700 h 3822700"/>
              <a:gd name="connsiteX3" fmla="*/ 0 w 1930400"/>
              <a:gd name="connsiteY3" fmla="*/ 3822700 h 382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3822700">
                <a:moveTo>
                  <a:pt x="0" y="0"/>
                </a:moveTo>
                <a:lnTo>
                  <a:pt x="1930400" y="0"/>
                </a:lnTo>
                <a:lnTo>
                  <a:pt x="1930400" y="3822700"/>
                </a:lnTo>
                <a:lnTo>
                  <a:pt x="0" y="3822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1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545E49D-FE26-40ED-917B-54C7ECB91D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42433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425915B-398B-4D47-848A-8DE6A99C64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91216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3A5C9D5-EA6B-4ED8-9A54-064983DA6F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0000" y="1079501"/>
            <a:ext cx="1685473" cy="3022130"/>
          </a:xfrm>
          <a:custGeom>
            <a:avLst/>
            <a:gdLst>
              <a:gd name="connsiteX0" fmla="*/ 0 w 1685473"/>
              <a:gd name="connsiteY0" fmla="*/ 0 h 3022130"/>
              <a:gd name="connsiteX1" fmla="*/ 1685473 w 1685473"/>
              <a:gd name="connsiteY1" fmla="*/ 0 h 3022130"/>
              <a:gd name="connsiteX2" fmla="*/ 1685473 w 1685473"/>
              <a:gd name="connsiteY2" fmla="*/ 3022130 h 3022130"/>
              <a:gd name="connsiteX3" fmla="*/ 0 w 1685473"/>
              <a:gd name="connsiteY3" fmla="*/ 3022130 h 302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473" h="3022130">
                <a:moveTo>
                  <a:pt x="0" y="0"/>
                </a:moveTo>
                <a:lnTo>
                  <a:pt x="1685473" y="0"/>
                </a:lnTo>
                <a:lnTo>
                  <a:pt x="1685473" y="3022130"/>
                </a:lnTo>
                <a:lnTo>
                  <a:pt x="0" y="30221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41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EC00B3E-D77E-46D2-8C6F-469B89FB58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6201" y="806450"/>
            <a:ext cx="1113147" cy="17653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24C9B45-92D1-46DB-806A-68B119716B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46802" y="806450"/>
            <a:ext cx="1549399" cy="35306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69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5E0EBB-53C5-46F3-9D8D-2E07DB128A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3355" y="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0758249-425E-4753-847F-6195BF6BCE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8498" y="685800"/>
            <a:ext cx="2095503" cy="4457700"/>
          </a:xfrm>
          <a:custGeom>
            <a:avLst/>
            <a:gdLst>
              <a:gd name="connsiteX0" fmla="*/ 0 w 2095502"/>
              <a:gd name="connsiteY0" fmla="*/ 0 h 4457700"/>
              <a:gd name="connsiteX1" fmla="*/ 2095502 w 2095502"/>
              <a:gd name="connsiteY1" fmla="*/ 0 h 4457700"/>
              <a:gd name="connsiteX2" fmla="*/ 2095502 w 2095502"/>
              <a:gd name="connsiteY2" fmla="*/ 4457700 h 4457700"/>
              <a:gd name="connsiteX3" fmla="*/ 0 w 2095502"/>
              <a:gd name="connsiteY3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2" h="4457700">
                <a:moveTo>
                  <a:pt x="0" y="0"/>
                </a:moveTo>
                <a:lnTo>
                  <a:pt x="2095502" y="0"/>
                </a:lnTo>
                <a:lnTo>
                  <a:pt x="2095502" y="4457700"/>
                </a:lnTo>
                <a:lnTo>
                  <a:pt x="0" y="4457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05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E4D3FAC-8C17-4AF8-A917-7E1470A6BC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260" y="3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8985B6-6825-4873-A42E-20BB3998B4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9260" y="174463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8EB6EEC-9553-4DE2-A1C1-7F0B775B01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9260" y="3489264"/>
            <a:ext cx="3106057" cy="1654239"/>
          </a:xfrm>
          <a:custGeom>
            <a:avLst/>
            <a:gdLst>
              <a:gd name="connsiteX0" fmla="*/ 0 w 3106057"/>
              <a:gd name="connsiteY0" fmla="*/ 0 h 1654239"/>
              <a:gd name="connsiteX1" fmla="*/ 3106057 w 3106057"/>
              <a:gd name="connsiteY1" fmla="*/ 0 h 1654239"/>
              <a:gd name="connsiteX2" fmla="*/ 3106057 w 3106057"/>
              <a:gd name="connsiteY2" fmla="*/ 1654239 h 1654239"/>
              <a:gd name="connsiteX3" fmla="*/ 0 w 3106057"/>
              <a:gd name="connsiteY3" fmla="*/ 1654239 h 165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1654239">
                <a:moveTo>
                  <a:pt x="0" y="0"/>
                </a:moveTo>
                <a:lnTo>
                  <a:pt x="3106057" y="0"/>
                </a:lnTo>
                <a:lnTo>
                  <a:pt x="3106057" y="1654239"/>
                </a:lnTo>
                <a:lnTo>
                  <a:pt x="0" y="1654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1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69C7DCD-E660-4943-887F-A4417A52FD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77071" y="3167298"/>
            <a:ext cx="2691868" cy="197620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1FFE7BAE-7C3A-4E58-B9BA-58C9CADEBC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653" y="2598738"/>
            <a:ext cx="1960651" cy="25447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24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C064D80-4CD6-420C-B2DF-59378A4A09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3772" y="863600"/>
            <a:ext cx="2447211" cy="4279900"/>
          </a:xfrm>
          <a:custGeom>
            <a:avLst/>
            <a:gdLst>
              <a:gd name="connsiteX0" fmla="*/ 0 w 2447210"/>
              <a:gd name="connsiteY0" fmla="*/ 0 h 4279900"/>
              <a:gd name="connsiteX1" fmla="*/ 2447210 w 2447210"/>
              <a:gd name="connsiteY1" fmla="*/ 0 h 4279900"/>
              <a:gd name="connsiteX2" fmla="*/ 2447210 w 2447210"/>
              <a:gd name="connsiteY2" fmla="*/ 4279900 h 4279900"/>
              <a:gd name="connsiteX3" fmla="*/ 0 w 2447210"/>
              <a:gd name="connsiteY3" fmla="*/ 4279900 h 42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210" h="4279900">
                <a:moveTo>
                  <a:pt x="0" y="0"/>
                </a:moveTo>
                <a:lnTo>
                  <a:pt x="2447210" y="0"/>
                </a:lnTo>
                <a:lnTo>
                  <a:pt x="2447210" y="4279900"/>
                </a:lnTo>
                <a:lnTo>
                  <a:pt x="0" y="4279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23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F24C377-F1E1-472B-BA26-15D85DF866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1160" y="670379"/>
            <a:ext cx="3106057" cy="3802742"/>
          </a:xfrm>
          <a:custGeom>
            <a:avLst/>
            <a:gdLst>
              <a:gd name="connsiteX0" fmla="*/ 0 w 3106057"/>
              <a:gd name="connsiteY0" fmla="*/ 0 h 3802742"/>
              <a:gd name="connsiteX1" fmla="*/ 3106057 w 3106057"/>
              <a:gd name="connsiteY1" fmla="*/ 0 h 3802742"/>
              <a:gd name="connsiteX2" fmla="*/ 3106057 w 3106057"/>
              <a:gd name="connsiteY2" fmla="*/ 3802742 h 3802742"/>
              <a:gd name="connsiteX3" fmla="*/ 0 w 3106057"/>
              <a:gd name="connsiteY3" fmla="*/ 3802742 h 380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3802742">
                <a:moveTo>
                  <a:pt x="0" y="0"/>
                </a:moveTo>
                <a:lnTo>
                  <a:pt x="3106057" y="0"/>
                </a:lnTo>
                <a:lnTo>
                  <a:pt x="3106057" y="3802742"/>
                </a:lnTo>
                <a:lnTo>
                  <a:pt x="0" y="38027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27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6F2B5A-D404-47EA-84E9-BADE420AE1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6035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15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55E6B4-08AF-440A-9901-7342ECAEFA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413375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36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5F19779-1C1C-4080-8912-D0B099C77D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34971" y="725714"/>
            <a:ext cx="6021556" cy="3692072"/>
          </a:xfrm>
          <a:custGeom>
            <a:avLst/>
            <a:gdLst>
              <a:gd name="connsiteX0" fmla="*/ 615358 w 6021556"/>
              <a:gd name="connsiteY0" fmla="*/ 0 h 3692072"/>
              <a:gd name="connsiteX1" fmla="*/ 5406198 w 6021556"/>
              <a:gd name="connsiteY1" fmla="*/ 0 h 3692072"/>
              <a:gd name="connsiteX2" fmla="*/ 6021556 w 6021556"/>
              <a:gd name="connsiteY2" fmla="*/ 615358 h 3692072"/>
              <a:gd name="connsiteX3" fmla="*/ 6021556 w 6021556"/>
              <a:gd name="connsiteY3" fmla="*/ 3076714 h 3692072"/>
              <a:gd name="connsiteX4" fmla="*/ 5406198 w 6021556"/>
              <a:gd name="connsiteY4" fmla="*/ 3692072 h 3692072"/>
              <a:gd name="connsiteX5" fmla="*/ 615358 w 6021556"/>
              <a:gd name="connsiteY5" fmla="*/ 3692072 h 3692072"/>
              <a:gd name="connsiteX6" fmla="*/ 0 w 6021556"/>
              <a:gd name="connsiteY6" fmla="*/ 3076714 h 3692072"/>
              <a:gd name="connsiteX7" fmla="*/ 0 w 6021556"/>
              <a:gd name="connsiteY7" fmla="*/ 615358 h 3692072"/>
              <a:gd name="connsiteX8" fmla="*/ 615358 w 6021556"/>
              <a:gd name="connsiteY8" fmla="*/ 0 h 36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21556" h="3692072">
                <a:moveTo>
                  <a:pt x="615358" y="0"/>
                </a:moveTo>
                <a:lnTo>
                  <a:pt x="5406198" y="0"/>
                </a:lnTo>
                <a:cubicBezTo>
                  <a:pt x="5746051" y="0"/>
                  <a:pt x="6021556" y="275505"/>
                  <a:pt x="6021556" y="615358"/>
                </a:cubicBezTo>
                <a:lnTo>
                  <a:pt x="6021556" y="3076714"/>
                </a:lnTo>
                <a:cubicBezTo>
                  <a:pt x="6021556" y="3416567"/>
                  <a:pt x="5746051" y="3692072"/>
                  <a:pt x="5406198" y="3692072"/>
                </a:cubicBezTo>
                <a:lnTo>
                  <a:pt x="615358" y="3692072"/>
                </a:lnTo>
                <a:cubicBezTo>
                  <a:pt x="275505" y="3692072"/>
                  <a:pt x="0" y="3416567"/>
                  <a:pt x="0" y="3076714"/>
                </a:cubicBezTo>
                <a:lnTo>
                  <a:pt x="0" y="615358"/>
                </a:lnTo>
                <a:cubicBezTo>
                  <a:pt x="0" y="275505"/>
                  <a:pt x="275505" y="0"/>
                  <a:pt x="6153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63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2584B45-1528-48CB-91A9-D52E40A284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727199" y="725488"/>
            <a:ext cx="6021388" cy="3692525"/>
          </a:xfrm>
          <a:prstGeom prst="round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23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7FE9FF-01DB-419F-A797-2EFCC8EF10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3488" y="0"/>
            <a:ext cx="28305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78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4920F308-1AD3-4700-836F-CADE3279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1780" y="1"/>
            <a:ext cx="2112963" cy="3439884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042B96A-CB2D-4B5B-9B49-3E9A483E6A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6" y="2"/>
            <a:ext cx="2112963" cy="44624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38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3CE8-DA24-460D-B20C-5E054BF4CD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8100" y="711200"/>
            <a:ext cx="1498600" cy="3721100"/>
          </a:xfrm>
          <a:custGeom>
            <a:avLst/>
            <a:gdLst>
              <a:gd name="connsiteX0" fmla="*/ 0 w 1498600"/>
              <a:gd name="connsiteY0" fmla="*/ 0 h 3721100"/>
              <a:gd name="connsiteX1" fmla="*/ 1498600 w 1498600"/>
              <a:gd name="connsiteY1" fmla="*/ 0 h 3721100"/>
              <a:gd name="connsiteX2" fmla="*/ 1498600 w 1498600"/>
              <a:gd name="connsiteY2" fmla="*/ 3721100 h 3721100"/>
              <a:gd name="connsiteX3" fmla="*/ 0 w 1498600"/>
              <a:gd name="connsiteY3" fmla="*/ 3721100 h 372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3721100">
                <a:moveTo>
                  <a:pt x="0" y="0"/>
                </a:moveTo>
                <a:lnTo>
                  <a:pt x="1498600" y="0"/>
                </a:lnTo>
                <a:lnTo>
                  <a:pt x="1498600" y="3721100"/>
                </a:lnTo>
                <a:lnTo>
                  <a:pt x="0" y="3721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02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051C23-34D5-4DB6-AA5E-743913BE00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20574" y="3"/>
            <a:ext cx="5225143" cy="1799771"/>
          </a:xfrm>
          <a:custGeom>
            <a:avLst/>
            <a:gdLst>
              <a:gd name="connsiteX0" fmla="*/ 0 w 5225143"/>
              <a:gd name="connsiteY0" fmla="*/ 0 h 1799771"/>
              <a:gd name="connsiteX1" fmla="*/ 5225143 w 5225143"/>
              <a:gd name="connsiteY1" fmla="*/ 0 h 1799771"/>
              <a:gd name="connsiteX2" fmla="*/ 5225143 w 5225143"/>
              <a:gd name="connsiteY2" fmla="*/ 1799771 h 1799771"/>
              <a:gd name="connsiteX3" fmla="*/ 0 w 5225143"/>
              <a:gd name="connsiteY3" fmla="*/ 1799771 h 179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5143" h="1799771">
                <a:moveTo>
                  <a:pt x="0" y="0"/>
                </a:moveTo>
                <a:lnTo>
                  <a:pt x="5225143" y="0"/>
                </a:lnTo>
                <a:lnTo>
                  <a:pt x="5225143" y="1799771"/>
                </a:lnTo>
                <a:lnTo>
                  <a:pt x="0" y="17997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1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A36624-AB78-4B51-ACDF-FFE932C758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455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D554EF8-1CD0-46CE-8307-AE85257533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0458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3336964-53C1-4AB2-A993-0858C7BEB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05712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33A8F3B-63B5-4557-8516-0120CA98C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6843" y="609600"/>
            <a:ext cx="1533704" cy="1533704"/>
          </a:xfrm>
          <a:custGeom>
            <a:avLst/>
            <a:gdLst>
              <a:gd name="connsiteX0" fmla="*/ 255622 w 1533704"/>
              <a:gd name="connsiteY0" fmla="*/ 0 h 1533704"/>
              <a:gd name="connsiteX1" fmla="*/ 1278082 w 1533704"/>
              <a:gd name="connsiteY1" fmla="*/ 0 h 1533704"/>
              <a:gd name="connsiteX2" fmla="*/ 1533704 w 1533704"/>
              <a:gd name="connsiteY2" fmla="*/ 255622 h 1533704"/>
              <a:gd name="connsiteX3" fmla="*/ 1533704 w 1533704"/>
              <a:gd name="connsiteY3" fmla="*/ 1278082 h 1533704"/>
              <a:gd name="connsiteX4" fmla="*/ 1278082 w 1533704"/>
              <a:gd name="connsiteY4" fmla="*/ 1533704 h 1533704"/>
              <a:gd name="connsiteX5" fmla="*/ 255622 w 1533704"/>
              <a:gd name="connsiteY5" fmla="*/ 1533704 h 1533704"/>
              <a:gd name="connsiteX6" fmla="*/ 0 w 1533704"/>
              <a:gd name="connsiteY6" fmla="*/ 1278082 h 1533704"/>
              <a:gd name="connsiteX7" fmla="*/ 0 w 1533704"/>
              <a:gd name="connsiteY7" fmla="*/ 255622 h 1533704"/>
              <a:gd name="connsiteX8" fmla="*/ 255622 w 1533704"/>
              <a:gd name="connsiteY8" fmla="*/ 0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3704" h="1533704">
                <a:moveTo>
                  <a:pt x="255622" y="0"/>
                </a:moveTo>
                <a:lnTo>
                  <a:pt x="1278082" y="0"/>
                </a:lnTo>
                <a:cubicBezTo>
                  <a:pt x="1419258" y="0"/>
                  <a:pt x="1533704" y="114446"/>
                  <a:pt x="1533704" y="255622"/>
                </a:cubicBezTo>
                <a:lnTo>
                  <a:pt x="1533704" y="1278082"/>
                </a:lnTo>
                <a:cubicBezTo>
                  <a:pt x="1533704" y="1419258"/>
                  <a:pt x="1419258" y="1533704"/>
                  <a:pt x="1278082" y="1533704"/>
                </a:cubicBezTo>
                <a:lnTo>
                  <a:pt x="255622" y="1533704"/>
                </a:lnTo>
                <a:cubicBezTo>
                  <a:pt x="114446" y="1533704"/>
                  <a:pt x="0" y="1419258"/>
                  <a:pt x="0" y="1278082"/>
                </a:cubicBezTo>
                <a:lnTo>
                  <a:pt x="0" y="255622"/>
                </a:lnTo>
                <a:cubicBezTo>
                  <a:pt x="0" y="114446"/>
                  <a:pt x="114446" y="0"/>
                  <a:pt x="255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57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2F6979C-4ABA-4A3F-B216-F66E72DAE3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51087" y="601888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61F3A15-69FA-4200-8AE6-4006AF0D21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1087" y="1976664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BBE86A8-523B-4F98-AA90-D9713861CD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51087" y="3351440"/>
            <a:ext cx="1190172" cy="1190172"/>
          </a:xfrm>
          <a:custGeom>
            <a:avLst/>
            <a:gdLst>
              <a:gd name="connsiteX0" fmla="*/ 595086 w 1190172"/>
              <a:gd name="connsiteY0" fmla="*/ 0 h 1190172"/>
              <a:gd name="connsiteX1" fmla="*/ 1190172 w 1190172"/>
              <a:gd name="connsiteY1" fmla="*/ 595086 h 1190172"/>
              <a:gd name="connsiteX2" fmla="*/ 595086 w 1190172"/>
              <a:gd name="connsiteY2" fmla="*/ 1190172 h 1190172"/>
              <a:gd name="connsiteX3" fmla="*/ 0 w 1190172"/>
              <a:gd name="connsiteY3" fmla="*/ 595086 h 1190172"/>
              <a:gd name="connsiteX4" fmla="*/ 595086 w 1190172"/>
              <a:gd name="connsiteY4" fmla="*/ 0 h 119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2" h="1190172">
                <a:moveTo>
                  <a:pt x="595086" y="0"/>
                </a:moveTo>
                <a:cubicBezTo>
                  <a:pt x="923743" y="0"/>
                  <a:pt x="1190172" y="266429"/>
                  <a:pt x="1190172" y="595086"/>
                </a:cubicBezTo>
                <a:cubicBezTo>
                  <a:pt x="1190172" y="923743"/>
                  <a:pt x="923743" y="1190172"/>
                  <a:pt x="595086" y="1190172"/>
                </a:cubicBezTo>
                <a:cubicBezTo>
                  <a:pt x="266429" y="1190172"/>
                  <a:pt x="0" y="923743"/>
                  <a:pt x="0" y="595086"/>
                </a:cubicBezTo>
                <a:cubicBezTo>
                  <a:pt x="0" y="266429"/>
                  <a:pt x="266429" y="0"/>
                  <a:pt x="5950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05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897F50-CABF-45BD-95A5-156BAB9490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0100" y="1841500"/>
            <a:ext cx="2565400" cy="330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13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503153E-71BA-4C9C-8C5D-393070BF44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729039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98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FE36D2E-8C77-4636-9545-A7BDFF64C4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1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797EF23-2091-486A-AB85-8B68867F3A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6115" y="703945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16B19E4-037F-4C15-8397-B750A0FB1F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77887" y="2571751"/>
            <a:ext cx="3788229" cy="1867807"/>
          </a:xfrm>
          <a:custGeom>
            <a:avLst/>
            <a:gdLst>
              <a:gd name="connsiteX0" fmla="*/ 0 w 3788229"/>
              <a:gd name="connsiteY0" fmla="*/ 0 h 1867807"/>
              <a:gd name="connsiteX1" fmla="*/ 3788229 w 3788229"/>
              <a:gd name="connsiteY1" fmla="*/ 0 h 1867807"/>
              <a:gd name="connsiteX2" fmla="*/ 3788229 w 3788229"/>
              <a:gd name="connsiteY2" fmla="*/ 1867807 h 1867807"/>
              <a:gd name="connsiteX3" fmla="*/ 0 w 3788229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229" h="1867807">
                <a:moveTo>
                  <a:pt x="0" y="0"/>
                </a:moveTo>
                <a:lnTo>
                  <a:pt x="3788229" y="0"/>
                </a:lnTo>
                <a:lnTo>
                  <a:pt x="3788229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8C959CD-8F4D-4023-94F2-8ADF82FA42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2" y="2571751"/>
            <a:ext cx="1894115" cy="1867807"/>
          </a:xfrm>
          <a:custGeom>
            <a:avLst/>
            <a:gdLst>
              <a:gd name="connsiteX0" fmla="*/ 0 w 1894114"/>
              <a:gd name="connsiteY0" fmla="*/ 0 h 1867807"/>
              <a:gd name="connsiteX1" fmla="*/ 1894114 w 1894114"/>
              <a:gd name="connsiteY1" fmla="*/ 0 h 1867807"/>
              <a:gd name="connsiteX2" fmla="*/ 1894114 w 1894114"/>
              <a:gd name="connsiteY2" fmla="*/ 1867807 h 1867807"/>
              <a:gd name="connsiteX3" fmla="*/ 0 w 1894114"/>
              <a:gd name="connsiteY3" fmla="*/ 1867807 h 1867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4114" h="1867807">
                <a:moveTo>
                  <a:pt x="0" y="0"/>
                </a:moveTo>
                <a:lnTo>
                  <a:pt x="1894114" y="0"/>
                </a:lnTo>
                <a:lnTo>
                  <a:pt x="1894114" y="1867807"/>
                </a:lnTo>
                <a:lnTo>
                  <a:pt x="0" y="1867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46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756F56C-5873-4EDC-9C71-7B6F06D34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A57A57-3EC3-4A6B-8AC1-BA944F194F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946400" y="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12385E0-0E97-454D-8692-76B3E1972D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571750"/>
            <a:ext cx="2946400" cy="2571750"/>
          </a:xfrm>
          <a:custGeom>
            <a:avLst/>
            <a:gdLst>
              <a:gd name="connsiteX0" fmla="*/ 0 w 2946400"/>
              <a:gd name="connsiteY0" fmla="*/ 0 h 2571750"/>
              <a:gd name="connsiteX1" fmla="*/ 2946400 w 2946400"/>
              <a:gd name="connsiteY1" fmla="*/ 0 h 2571750"/>
              <a:gd name="connsiteX2" fmla="*/ 2946400 w 2946400"/>
              <a:gd name="connsiteY2" fmla="*/ 2571750 h 2571750"/>
              <a:gd name="connsiteX3" fmla="*/ 0 w 29464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0" h="2571750">
                <a:moveTo>
                  <a:pt x="0" y="0"/>
                </a:moveTo>
                <a:lnTo>
                  <a:pt x="2946400" y="0"/>
                </a:lnTo>
                <a:lnTo>
                  <a:pt x="29464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65A220-6738-414A-99EF-4FC577A42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928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65803B-7673-4DBA-8880-22DCFC29C5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928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050FC4-5CC7-4431-8BB7-6DC3E0B9F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18400" y="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97E0F9-F9BA-4F18-83FB-B4960038709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18400" y="2571750"/>
            <a:ext cx="1625600" cy="2571750"/>
          </a:xfrm>
          <a:custGeom>
            <a:avLst/>
            <a:gdLst>
              <a:gd name="connsiteX0" fmla="*/ 0 w 1625600"/>
              <a:gd name="connsiteY0" fmla="*/ 0 h 2571750"/>
              <a:gd name="connsiteX1" fmla="*/ 1625600 w 1625600"/>
              <a:gd name="connsiteY1" fmla="*/ 0 h 2571750"/>
              <a:gd name="connsiteX2" fmla="*/ 1625600 w 1625600"/>
              <a:gd name="connsiteY2" fmla="*/ 2571750 h 2571750"/>
              <a:gd name="connsiteX3" fmla="*/ 0 w 1625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2571750">
                <a:moveTo>
                  <a:pt x="0" y="0"/>
                </a:moveTo>
                <a:lnTo>
                  <a:pt x="1625600" y="0"/>
                </a:lnTo>
                <a:lnTo>
                  <a:pt x="1625600" y="2571750"/>
                </a:lnTo>
                <a:lnTo>
                  <a:pt x="0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03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FCF6D48-3280-44F2-A174-0F7CB7FAF7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1374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9C01C5E2-F58D-4A6A-A274-6E38A194AFD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14067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4DCF65BD-3B11-44E4-8662-4A50D5DD75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4394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B530D724-69BA-4BD9-B8E8-7C78F3F96D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4720" y="943428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45ADAE31-172E-4E07-AEEA-E9045D42B3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1374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5084C984-61CA-40CE-9BAB-D988C6A91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14067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B534EBF8-1A1A-44A2-89AF-DB4EB2D7B9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4394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B5CD12E3-0225-43FD-8603-BB7F904C1E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14720" y="2055555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7F3D7C1-20AC-4DB0-810F-A0EE4242AA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1374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F4490118-C53A-4E3D-B760-A4E372E0C28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14067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5F34AA83-4FE8-4656-AF97-92F8FFCD7B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4394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01A46BEE-1D4F-4F89-9049-148C73161DD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314720" y="3167682"/>
            <a:ext cx="1007557" cy="1032390"/>
          </a:xfrm>
          <a:custGeom>
            <a:avLst/>
            <a:gdLst>
              <a:gd name="connsiteX0" fmla="*/ 0 w 1007557"/>
              <a:gd name="connsiteY0" fmla="*/ 0 h 1032390"/>
              <a:gd name="connsiteX1" fmla="*/ 1007557 w 1007557"/>
              <a:gd name="connsiteY1" fmla="*/ 0 h 1032390"/>
              <a:gd name="connsiteX2" fmla="*/ 1007557 w 1007557"/>
              <a:gd name="connsiteY2" fmla="*/ 1032390 h 1032390"/>
              <a:gd name="connsiteX3" fmla="*/ 0 w 1007557"/>
              <a:gd name="connsiteY3" fmla="*/ 1032390 h 10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557" h="1032390">
                <a:moveTo>
                  <a:pt x="0" y="0"/>
                </a:moveTo>
                <a:lnTo>
                  <a:pt x="1007557" y="0"/>
                </a:lnTo>
                <a:lnTo>
                  <a:pt x="1007557" y="1032390"/>
                </a:lnTo>
                <a:lnTo>
                  <a:pt x="0" y="1032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783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17FA888-35C2-4AD4-BD6E-7839FA553D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4767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B285269-C920-41A4-85B2-F49AEF05B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4320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1E86A95B-0E34-489E-814E-1EF3653C3D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1635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843ECDB-B5B1-4DE9-8432-C241F34C83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20070" y="1776622"/>
            <a:ext cx="1769165" cy="1769165"/>
          </a:xfrm>
          <a:custGeom>
            <a:avLst/>
            <a:gdLst>
              <a:gd name="connsiteX0" fmla="*/ 0 w 1769165"/>
              <a:gd name="connsiteY0" fmla="*/ 0 h 1769165"/>
              <a:gd name="connsiteX1" fmla="*/ 1769165 w 1769165"/>
              <a:gd name="connsiteY1" fmla="*/ 0 h 1769165"/>
              <a:gd name="connsiteX2" fmla="*/ 1769165 w 1769165"/>
              <a:gd name="connsiteY2" fmla="*/ 1769165 h 1769165"/>
              <a:gd name="connsiteX3" fmla="*/ 0 w 1769165"/>
              <a:gd name="connsiteY3" fmla="*/ 1769165 h 176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165" h="1769165">
                <a:moveTo>
                  <a:pt x="0" y="0"/>
                </a:moveTo>
                <a:lnTo>
                  <a:pt x="1769165" y="0"/>
                </a:lnTo>
                <a:lnTo>
                  <a:pt x="1769165" y="1769165"/>
                </a:lnTo>
                <a:lnTo>
                  <a:pt x="0" y="17691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8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571338B-A318-4944-A17B-ABAB17DEF9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0175" y="57436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CAEB955-5274-4AFC-B070-E8321C57AA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04808" y="57436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4C21AC2-86ED-4C92-96EC-492C10D2DB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40178" y="3307757"/>
            <a:ext cx="1688317" cy="1261376"/>
          </a:xfrm>
          <a:custGeom>
            <a:avLst/>
            <a:gdLst>
              <a:gd name="connsiteX0" fmla="*/ 0 w 1688317"/>
              <a:gd name="connsiteY0" fmla="*/ 0 h 1261376"/>
              <a:gd name="connsiteX1" fmla="*/ 1688317 w 1688317"/>
              <a:gd name="connsiteY1" fmla="*/ 0 h 1261376"/>
              <a:gd name="connsiteX2" fmla="*/ 1688317 w 1688317"/>
              <a:gd name="connsiteY2" fmla="*/ 1261376 h 1261376"/>
              <a:gd name="connsiteX3" fmla="*/ 0 w 1688317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317" h="1261376">
                <a:moveTo>
                  <a:pt x="0" y="0"/>
                </a:moveTo>
                <a:lnTo>
                  <a:pt x="1688317" y="0"/>
                </a:lnTo>
                <a:lnTo>
                  <a:pt x="1688317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BCA68E9E-254F-4BBF-82C6-46D5411A78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8670" y="3307757"/>
            <a:ext cx="2754455" cy="1261376"/>
          </a:xfrm>
          <a:custGeom>
            <a:avLst/>
            <a:gdLst>
              <a:gd name="connsiteX0" fmla="*/ 0 w 2754454"/>
              <a:gd name="connsiteY0" fmla="*/ 0 h 1261376"/>
              <a:gd name="connsiteX1" fmla="*/ 2754454 w 2754454"/>
              <a:gd name="connsiteY1" fmla="*/ 0 h 1261376"/>
              <a:gd name="connsiteX2" fmla="*/ 2754454 w 2754454"/>
              <a:gd name="connsiteY2" fmla="*/ 1261376 h 1261376"/>
              <a:gd name="connsiteX3" fmla="*/ 0 w 2754454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4454" h="1261376">
                <a:moveTo>
                  <a:pt x="0" y="0"/>
                </a:moveTo>
                <a:lnTo>
                  <a:pt x="2754454" y="0"/>
                </a:lnTo>
                <a:lnTo>
                  <a:pt x="2754454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923CDC1-AA8B-4AF3-A90F-5F40ECBB54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40176" y="1941062"/>
            <a:ext cx="4552949" cy="1261376"/>
          </a:xfrm>
          <a:custGeom>
            <a:avLst/>
            <a:gdLst>
              <a:gd name="connsiteX0" fmla="*/ 0 w 4552949"/>
              <a:gd name="connsiteY0" fmla="*/ 0 h 1261376"/>
              <a:gd name="connsiteX1" fmla="*/ 4552949 w 4552949"/>
              <a:gd name="connsiteY1" fmla="*/ 0 h 1261376"/>
              <a:gd name="connsiteX2" fmla="*/ 4552949 w 4552949"/>
              <a:gd name="connsiteY2" fmla="*/ 1261376 h 1261376"/>
              <a:gd name="connsiteX3" fmla="*/ 0 w 4552949"/>
              <a:gd name="connsiteY3" fmla="*/ 1261376 h 12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49" h="1261376">
                <a:moveTo>
                  <a:pt x="0" y="0"/>
                </a:moveTo>
                <a:lnTo>
                  <a:pt x="4552949" y="0"/>
                </a:lnTo>
                <a:lnTo>
                  <a:pt x="4552949" y="1261376"/>
                </a:lnTo>
                <a:lnTo>
                  <a:pt x="0" y="12613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12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891252-0470-4E79-A049-1577A5FE1E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3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3686A-DF1C-3AA1-FA89-F06E0F77B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73501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2669A-8282-1246-38E6-0F0E264C2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3EA93E-0552-0403-EEA1-568BDA837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7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C95B0D-1BEE-1DC0-5FE1-21289FC6D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9AE877-0244-C96A-3998-5A36C2256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653AED-9B47-52E5-AADF-D71162EB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09326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83950-1BB7-41B5-AE34-2BD290ED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80207F-6973-9BCD-A41E-C41D28811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68463A-A701-C76F-693C-C3747BA48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B73C1A-B7B4-EDCC-B0F6-E6EA515D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A48461-2DBD-AB65-598D-1215E5F6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694155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7E70C-1FD1-CF23-4711-C05D62A52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0BB121-B635-BBB6-376D-8EC542475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87C8AF-3002-400E-2627-88CE3367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A86E6B-862A-C8AE-D465-A4CC30F93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652580-0CA7-AF69-0859-45869D8C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099565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860730-D454-6FF3-22B2-16790AC1F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209095-40AC-EA52-0943-2B5DE01C0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4196D9-704E-CF6E-BA74-DCD82D560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1" y="1370013"/>
            <a:ext cx="3867151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BC761F-4B4C-26FE-A393-CF6A785D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640F66-4E84-92C8-8327-615A8956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B4D43-9D32-CEDB-D1EC-BDD627BFC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0100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16680-F202-7CE7-3CAD-0175FA80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274640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A85C4D-341E-3BD6-2D0F-D3F678F99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40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06165B-133C-F1EB-0E9B-8E7FBE3C4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40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EC3711-A75D-C10B-78B9-E83E80980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8ACD6F-3901-5C83-45BA-239E7A4A88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0A2C407-B726-C169-0F17-597D710E9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A0D4D09-D857-2CBF-C285-BCE19E07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05D33A7-6CAD-C3B4-BD42-192DF6CC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690637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C5025-A36A-6FEC-5CF5-4248C2934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0BB2C3-DE16-B3ED-FBE8-1806C825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5C95E6-8BA5-06B9-4151-BCCB9848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DF1BCE-A4FA-5EBC-C68E-5F4267F4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14556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D5B8B0-49A2-BB6C-4DEC-43117600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52FF59-ABDD-6A40-9AD1-D983216C1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C71885-EB76-DD96-C801-7517EEE42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337504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AAF946-2A1A-6FCD-777F-AC7F98C9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4A4329-86BD-1347-AE99-6269F54AB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2E524A-6E91-7C48-872C-31D321BF0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055A6E-ADA1-29F3-F4BB-E737589F9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C6D7E2-C5EA-AAC6-8276-742C41778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26CAE2-92E9-DE10-E35B-8BB2AFC9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567203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22BFE-F1BA-A472-5387-228BE496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145C6D-E28B-18A8-1B2D-224CD5B120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9" y="741365"/>
            <a:ext cx="4629151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F27049-9D93-6C21-8C3A-2A268B960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4D7D67-B0E4-8345-84ED-FC6DD807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2EA75C-AC3A-ECC0-7327-59092926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B6D634-E471-CA71-FE74-6F13376B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74817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165BA-CBE8-B5C7-2CE1-DC9EFD4C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FA14F9-9345-4BE3-8A21-ECF39EC5E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FDD5C-116E-758F-961F-B494910B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78DAF1-2BFF-B02C-8BB2-F1DBA079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D49276-32C6-CC26-38E7-31B6C8F2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97782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7BFA63-5446-5B5E-E3D0-6460193F7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4640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4C6ADC-CB72-D44B-B5EA-F5764BEC5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274640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1CC838-2370-D50B-9877-157D1689D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DB4F05-2909-11A8-4F0E-02A4AE40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AB9538-E743-263A-2125-A0CEA48B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4713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669" r:id="rId2"/>
    <p:sldLayoutId id="2147483724" r:id="rId3"/>
    <p:sldLayoutId id="2147483726" r:id="rId4"/>
    <p:sldLayoutId id="2147483727" r:id="rId5"/>
    <p:sldLayoutId id="2147483729" r:id="rId6"/>
    <p:sldLayoutId id="2147483730" r:id="rId7"/>
    <p:sldLayoutId id="2147483734" r:id="rId8"/>
    <p:sldLayoutId id="2147483735" r:id="rId9"/>
    <p:sldLayoutId id="2147483737" r:id="rId10"/>
    <p:sldLayoutId id="2147483736" r:id="rId11"/>
    <p:sldLayoutId id="2147483704" r:id="rId12"/>
    <p:sldLayoutId id="2147483728" r:id="rId13"/>
    <p:sldLayoutId id="2147483672" r:id="rId14"/>
    <p:sldLayoutId id="2147483731" r:id="rId15"/>
    <p:sldLayoutId id="2147483733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  <p:sldLayoutId id="2147483757" r:id="rId29"/>
    <p:sldLayoutId id="2147483758" r:id="rId30"/>
  </p:sldLayoutIdLst>
  <p:txStyles>
    <p:titleStyle>
      <a:lvl1pPr algn="ctr" defTabSz="685783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25BF99B-E680-5D5F-43AC-1777731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4640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</a:t>
            </a: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1507E2-7592-74A1-7216-B16AC047B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2C9B33-D154-9C68-414E-E17326CCF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FDC65B-838B-4935-AE5F-054EAB8172D1}" type="datetimeFigureOut">
              <a:rPr lang="fr-CH" smtClean="0"/>
              <a:t>11.08.2025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A4F5E3-7720-BDAD-C446-A15BF7672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67265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5E70C2-05FA-BA6C-828E-851915431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476726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B518F4-0880-40AC-8FE5-4692DA6345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1796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55F97A-C992-E6C6-BF17-E3450238A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2A9A6A9D-94AA-6D3D-B98A-C3A83BC4CF5A}"/>
              </a:ext>
            </a:extLst>
          </p:cNvPr>
          <p:cNvGrpSpPr/>
          <p:nvPr/>
        </p:nvGrpSpPr>
        <p:grpSpPr>
          <a:xfrm>
            <a:off x="464227" y="844871"/>
            <a:ext cx="7954760" cy="2994831"/>
            <a:chOff x="654878" y="641006"/>
            <a:chExt cx="7954760" cy="2994830"/>
          </a:xfrm>
          <a:solidFill>
            <a:schemeClr val="accent1"/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4C8986E-60E7-7296-496F-216618AB6F4F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7" name="Organigramme : Fusion 8">
              <a:extLst>
                <a:ext uri="{FF2B5EF4-FFF2-40B4-BE49-F238E27FC236}">
                  <a16:creationId xmlns:a16="http://schemas.microsoft.com/office/drawing/2014/main" id="{CDFCE7A3-2D54-41B3-D820-FAEBFD8A0CCF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84D66C3E-1484-1EA4-CE06-90CB1510AD3F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715300A-2C94-EE07-E2DA-E832BC8017A6}"/>
              </a:ext>
            </a:extLst>
          </p:cNvPr>
          <p:cNvSpPr/>
          <p:nvPr/>
        </p:nvSpPr>
        <p:spPr>
          <a:xfrm>
            <a:off x="6379899" y="2804826"/>
            <a:ext cx="1776795" cy="256885"/>
          </a:xfrm>
          <a:custGeom>
            <a:avLst/>
            <a:gdLst>
              <a:gd name="connsiteX0" fmla="*/ 0 w 1588294"/>
              <a:gd name="connsiteY0" fmla="*/ 0 h 157163"/>
              <a:gd name="connsiteX1" fmla="*/ 1588294 w 1588294"/>
              <a:gd name="connsiteY1" fmla="*/ 0 h 157163"/>
              <a:gd name="connsiteX2" fmla="*/ 1588294 w 1588294"/>
              <a:gd name="connsiteY2" fmla="*/ 157163 h 157163"/>
              <a:gd name="connsiteX3" fmla="*/ 0 w 1588294"/>
              <a:gd name="connsiteY3" fmla="*/ 157163 h 157163"/>
              <a:gd name="connsiteX4" fmla="*/ 0 w 1588294"/>
              <a:gd name="connsiteY4" fmla="*/ 0 h 157163"/>
              <a:gd name="connsiteX0" fmla="*/ 0 w 1588294"/>
              <a:gd name="connsiteY0" fmla="*/ 0 h 247650"/>
              <a:gd name="connsiteX1" fmla="*/ 1588294 w 1588294"/>
              <a:gd name="connsiteY1" fmla="*/ 0 h 247650"/>
              <a:gd name="connsiteX2" fmla="*/ 1588294 w 1588294"/>
              <a:gd name="connsiteY2" fmla="*/ 157163 h 247650"/>
              <a:gd name="connsiteX3" fmla="*/ 447675 w 1588294"/>
              <a:gd name="connsiteY3" fmla="*/ 247650 h 247650"/>
              <a:gd name="connsiteX4" fmla="*/ 0 w 1588294"/>
              <a:gd name="connsiteY4" fmla="*/ 0 h 247650"/>
              <a:gd name="connsiteX0" fmla="*/ 0 w 1764506"/>
              <a:gd name="connsiteY0" fmla="*/ 52387 h 247650"/>
              <a:gd name="connsiteX1" fmla="*/ 1764506 w 1764506"/>
              <a:gd name="connsiteY1" fmla="*/ 0 h 247650"/>
              <a:gd name="connsiteX2" fmla="*/ 1764506 w 1764506"/>
              <a:gd name="connsiteY2" fmla="*/ 157163 h 247650"/>
              <a:gd name="connsiteX3" fmla="*/ 623887 w 1764506"/>
              <a:gd name="connsiteY3" fmla="*/ 247650 h 247650"/>
              <a:gd name="connsiteX4" fmla="*/ 0 w 1764506"/>
              <a:gd name="connsiteY4" fmla="*/ 52387 h 247650"/>
              <a:gd name="connsiteX0" fmla="*/ 0 w 1764506"/>
              <a:gd name="connsiteY0" fmla="*/ 6668 h 201931"/>
              <a:gd name="connsiteX1" fmla="*/ 1700212 w 1764506"/>
              <a:gd name="connsiteY1" fmla="*/ 0 h 201931"/>
              <a:gd name="connsiteX2" fmla="*/ 1764506 w 1764506"/>
              <a:gd name="connsiteY2" fmla="*/ 111444 h 201931"/>
              <a:gd name="connsiteX3" fmla="*/ 623887 w 1764506"/>
              <a:gd name="connsiteY3" fmla="*/ 201931 h 201931"/>
              <a:gd name="connsiteX4" fmla="*/ 0 w 1764506"/>
              <a:gd name="connsiteY4" fmla="*/ 6668 h 201931"/>
              <a:gd name="connsiteX0" fmla="*/ 0 w 1831181"/>
              <a:gd name="connsiteY0" fmla="*/ 6668 h 201931"/>
              <a:gd name="connsiteX1" fmla="*/ 1700212 w 1831181"/>
              <a:gd name="connsiteY1" fmla="*/ 0 h 201931"/>
              <a:gd name="connsiteX2" fmla="*/ 1831181 w 1831181"/>
              <a:gd name="connsiteY2" fmla="*/ 182880 h 201931"/>
              <a:gd name="connsiteX3" fmla="*/ 623887 w 1831181"/>
              <a:gd name="connsiteY3" fmla="*/ 201931 h 201931"/>
              <a:gd name="connsiteX4" fmla="*/ 0 w 1831181"/>
              <a:gd name="connsiteY4" fmla="*/ 6668 h 201931"/>
              <a:gd name="connsiteX0" fmla="*/ 0 w 1831181"/>
              <a:gd name="connsiteY0" fmla="*/ 52387 h 247650"/>
              <a:gd name="connsiteX1" fmla="*/ 1707356 w 1831181"/>
              <a:gd name="connsiteY1" fmla="*/ 0 h 247650"/>
              <a:gd name="connsiteX2" fmla="*/ 1831181 w 1831181"/>
              <a:gd name="connsiteY2" fmla="*/ 228599 h 247650"/>
              <a:gd name="connsiteX3" fmla="*/ 623887 w 1831181"/>
              <a:gd name="connsiteY3" fmla="*/ 247650 h 247650"/>
              <a:gd name="connsiteX4" fmla="*/ 0 w 1831181"/>
              <a:gd name="connsiteY4" fmla="*/ 52387 h 247650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35943"/>
              <a:gd name="connsiteY0" fmla="*/ 52387 h 269081"/>
              <a:gd name="connsiteX1" fmla="*/ 1707356 w 1835943"/>
              <a:gd name="connsiteY1" fmla="*/ 0 h 269081"/>
              <a:gd name="connsiteX2" fmla="*/ 1835943 w 1835943"/>
              <a:gd name="connsiteY2" fmla="*/ 269081 h 269081"/>
              <a:gd name="connsiteX3" fmla="*/ 623887 w 1835943"/>
              <a:gd name="connsiteY3" fmla="*/ 247650 h 269081"/>
              <a:gd name="connsiteX4" fmla="*/ 0 w 1835943"/>
              <a:gd name="connsiteY4" fmla="*/ 52387 h 269081"/>
              <a:gd name="connsiteX0" fmla="*/ 0 w 1840706"/>
              <a:gd name="connsiteY0" fmla="*/ 52387 h 266699"/>
              <a:gd name="connsiteX1" fmla="*/ 1707356 w 1840706"/>
              <a:gd name="connsiteY1" fmla="*/ 0 h 266699"/>
              <a:gd name="connsiteX2" fmla="*/ 1840706 w 1840706"/>
              <a:gd name="connsiteY2" fmla="*/ 266699 h 266699"/>
              <a:gd name="connsiteX3" fmla="*/ 623887 w 1840706"/>
              <a:gd name="connsiteY3" fmla="*/ 247650 h 266699"/>
              <a:gd name="connsiteX4" fmla="*/ 0 w 1840706"/>
              <a:gd name="connsiteY4" fmla="*/ 52387 h 266699"/>
              <a:gd name="connsiteX0" fmla="*/ 0 w 1847849"/>
              <a:gd name="connsiteY0" fmla="*/ 52387 h 269081"/>
              <a:gd name="connsiteX1" fmla="*/ 1707356 w 1847849"/>
              <a:gd name="connsiteY1" fmla="*/ 0 h 269081"/>
              <a:gd name="connsiteX2" fmla="*/ 1847849 w 1847849"/>
              <a:gd name="connsiteY2" fmla="*/ 269081 h 269081"/>
              <a:gd name="connsiteX3" fmla="*/ 623887 w 1847849"/>
              <a:gd name="connsiteY3" fmla="*/ 247650 h 269081"/>
              <a:gd name="connsiteX4" fmla="*/ 0 w 1847849"/>
              <a:gd name="connsiteY4" fmla="*/ 52387 h 269081"/>
              <a:gd name="connsiteX0" fmla="*/ 0 w 1900237"/>
              <a:gd name="connsiteY0" fmla="*/ 52387 h 352425"/>
              <a:gd name="connsiteX1" fmla="*/ 1707356 w 1900237"/>
              <a:gd name="connsiteY1" fmla="*/ 0 h 352425"/>
              <a:gd name="connsiteX2" fmla="*/ 1900237 w 1900237"/>
              <a:gd name="connsiteY2" fmla="*/ 352425 h 352425"/>
              <a:gd name="connsiteX3" fmla="*/ 623887 w 1900237"/>
              <a:gd name="connsiteY3" fmla="*/ 247650 h 352425"/>
              <a:gd name="connsiteX4" fmla="*/ 0 w 1900237"/>
              <a:gd name="connsiteY4" fmla="*/ 52387 h 352425"/>
              <a:gd name="connsiteX0" fmla="*/ 0 w 1897856"/>
              <a:gd name="connsiteY0" fmla="*/ 52387 h 371475"/>
              <a:gd name="connsiteX1" fmla="*/ 1707356 w 1897856"/>
              <a:gd name="connsiteY1" fmla="*/ 0 h 371475"/>
              <a:gd name="connsiteX2" fmla="*/ 1897856 w 1897856"/>
              <a:gd name="connsiteY2" fmla="*/ 371475 h 371475"/>
              <a:gd name="connsiteX3" fmla="*/ 623887 w 1897856"/>
              <a:gd name="connsiteY3" fmla="*/ 247650 h 371475"/>
              <a:gd name="connsiteX4" fmla="*/ 0 w 1897856"/>
              <a:gd name="connsiteY4" fmla="*/ 52387 h 371475"/>
              <a:gd name="connsiteX0" fmla="*/ 0 w 1895475"/>
              <a:gd name="connsiteY0" fmla="*/ 52387 h 371475"/>
              <a:gd name="connsiteX1" fmla="*/ 1707356 w 1895475"/>
              <a:gd name="connsiteY1" fmla="*/ 0 h 371475"/>
              <a:gd name="connsiteX2" fmla="*/ 1895475 w 1895475"/>
              <a:gd name="connsiteY2" fmla="*/ 371475 h 371475"/>
              <a:gd name="connsiteX3" fmla="*/ 623887 w 1895475"/>
              <a:gd name="connsiteY3" fmla="*/ 247650 h 371475"/>
              <a:gd name="connsiteX4" fmla="*/ 0 w 1895475"/>
              <a:gd name="connsiteY4" fmla="*/ 52387 h 371475"/>
              <a:gd name="connsiteX0" fmla="*/ 0 w 1881188"/>
              <a:gd name="connsiteY0" fmla="*/ 47624 h 371475"/>
              <a:gd name="connsiteX1" fmla="*/ 1693069 w 1881188"/>
              <a:gd name="connsiteY1" fmla="*/ 0 h 371475"/>
              <a:gd name="connsiteX2" fmla="*/ 1881188 w 1881188"/>
              <a:gd name="connsiteY2" fmla="*/ 371475 h 371475"/>
              <a:gd name="connsiteX3" fmla="*/ 609600 w 1881188"/>
              <a:gd name="connsiteY3" fmla="*/ 247650 h 371475"/>
              <a:gd name="connsiteX4" fmla="*/ 0 w 1881188"/>
              <a:gd name="connsiteY4" fmla="*/ 47624 h 371475"/>
              <a:gd name="connsiteX0" fmla="*/ 0 w 1852613"/>
              <a:gd name="connsiteY0" fmla="*/ 42862 h 371475"/>
              <a:gd name="connsiteX1" fmla="*/ 1664494 w 1852613"/>
              <a:gd name="connsiteY1" fmla="*/ 0 h 371475"/>
              <a:gd name="connsiteX2" fmla="*/ 1852613 w 1852613"/>
              <a:gd name="connsiteY2" fmla="*/ 371475 h 371475"/>
              <a:gd name="connsiteX3" fmla="*/ 581025 w 1852613"/>
              <a:gd name="connsiteY3" fmla="*/ 247650 h 371475"/>
              <a:gd name="connsiteX4" fmla="*/ 0 w 1852613"/>
              <a:gd name="connsiteY4" fmla="*/ 42862 h 371475"/>
              <a:gd name="connsiteX0" fmla="*/ 0 w 1797845"/>
              <a:gd name="connsiteY0" fmla="*/ 54768 h 371475"/>
              <a:gd name="connsiteX1" fmla="*/ 1609726 w 1797845"/>
              <a:gd name="connsiteY1" fmla="*/ 0 h 371475"/>
              <a:gd name="connsiteX2" fmla="*/ 1797845 w 1797845"/>
              <a:gd name="connsiteY2" fmla="*/ 371475 h 371475"/>
              <a:gd name="connsiteX3" fmla="*/ 526257 w 1797845"/>
              <a:gd name="connsiteY3" fmla="*/ 247650 h 371475"/>
              <a:gd name="connsiteX4" fmla="*/ 0 w 1797845"/>
              <a:gd name="connsiteY4" fmla="*/ 54768 h 371475"/>
              <a:gd name="connsiteX0" fmla="*/ 0 w 1809751"/>
              <a:gd name="connsiteY0" fmla="*/ 54768 h 371475"/>
              <a:gd name="connsiteX1" fmla="*/ 1621632 w 1809751"/>
              <a:gd name="connsiteY1" fmla="*/ 0 h 371475"/>
              <a:gd name="connsiteX2" fmla="*/ 1809751 w 1809751"/>
              <a:gd name="connsiteY2" fmla="*/ 371475 h 371475"/>
              <a:gd name="connsiteX3" fmla="*/ 538163 w 1809751"/>
              <a:gd name="connsiteY3" fmla="*/ 247650 h 371475"/>
              <a:gd name="connsiteX4" fmla="*/ 0 w 1809751"/>
              <a:gd name="connsiteY4" fmla="*/ 54768 h 371475"/>
              <a:gd name="connsiteX0" fmla="*/ 0 w 1819276"/>
              <a:gd name="connsiteY0" fmla="*/ 54768 h 371475"/>
              <a:gd name="connsiteX1" fmla="*/ 1631157 w 1819276"/>
              <a:gd name="connsiteY1" fmla="*/ 0 h 371475"/>
              <a:gd name="connsiteX2" fmla="*/ 1819276 w 1819276"/>
              <a:gd name="connsiteY2" fmla="*/ 371475 h 371475"/>
              <a:gd name="connsiteX3" fmla="*/ 547688 w 1819276"/>
              <a:gd name="connsiteY3" fmla="*/ 247650 h 371475"/>
              <a:gd name="connsiteX4" fmla="*/ 0 w 1819276"/>
              <a:gd name="connsiteY4" fmla="*/ 54768 h 371475"/>
              <a:gd name="connsiteX0" fmla="*/ 0 w 1840707"/>
              <a:gd name="connsiteY0" fmla="*/ 54768 h 371475"/>
              <a:gd name="connsiteX1" fmla="*/ 1652588 w 1840707"/>
              <a:gd name="connsiteY1" fmla="*/ 0 h 371475"/>
              <a:gd name="connsiteX2" fmla="*/ 1840707 w 1840707"/>
              <a:gd name="connsiteY2" fmla="*/ 371475 h 371475"/>
              <a:gd name="connsiteX3" fmla="*/ 569119 w 1840707"/>
              <a:gd name="connsiteY3" fmla="*/ 247650 h 371475"/>
              <a:gd name="connsiteX4" fmla="*/ 0 w 1840707"/>
              <a:gd name="connsiteY4" fmla="*/ 54768 h 371475"/>
              <a:gd name="connsiteX0" fmla="*/ 0 w 1852614"/>
              <a:gd name="connsiteY0" fmla="*/ 42862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2862 h 371475"/>
              <a:gd name="connsiteX0" fmla="*/ 0 w 1864520"/>
              <a:gd name="connsiteY0" fmla="*/ 47625 h 371475"/>
              <a:gd name="connsiteX1" fmla="*/ 1676401 w 1864520"/>
              <a:gd name="connsiteY1" fmla="*/ 0 h 371475"/>
              <a:gd name="connsiteX2" fmla="*/ 1864520 w 1864520"/>
              <a:gd name="connsiteY2" fmla="*/ 371475 h 371475"/>
              <a:gd name="connsiteX3" fmla="*/ 592932 w 1864520"/>
              <a:gd name="connsiteY3" fmla="*/ 247650 h 371475"/>
              <a:gd name="connsiteX4" fmla="*/ 0 w 1864520"/>
              <a:gd name="connsiteY4" fmla="*/ 47625 h 371475"/>
              <a:gd name="connsiteX0" fmla="*/ 0 w 1852614"/>
              <a:gd name="connsiteY0" fmla="*/ 47625 h 371475"/>
              <a:gd name="connsiteX1" fmla="*/ 1664495 w 1852614"/>
              <a:gd name="connsiteY1" fmla="*/ 0 h 371475"/>
              <a:gd name="connsiteX2" fmla="*/ 1852614 w 1852614"/>
              <a:gd name="connsiteY2" fmla="*/ 371475 h 371475"/>
              <a:gd name="connsiteX3" fmla="*/ 581026 w 1852614"/>
              <a:gd name="connsiteY3" fmla="*/ 247650 h 371475"/>
              <a:gd name="connsiteX4" fmla="*/ 0 w 1852614"/>
              <a:gd name="connsiteY4" fmla="*/ 47625 h 371475"/>
              <a:gd name="connsiteX0" fmla="*/ 0 w 1859758"/>
              <a:gd name="connsiteY0" fmla="*/ 54769 h 371475"/>
              <a:gd name="connsiteX1" fmla="*/ 1671639 w 1859758"/>
              <a:gd name="connsiteY1" fmla="*/ 0 h 371475"/>
              <a:gd name="connsiteX2" fmla="*/ 1859758 w 1859758"/>
              <a:gd name="connsiteY2" fmla="*/ 371475 h 371475"/>
              <a:gd name="connsiteX3" fmla="*/ 588170 w 1859758"/>
              <a:gd name="connsiteY3" fmla="*/ 247650 h 371475"/>
              <a:gd name="connsiteX4" fmla="*/ 0 w 1859758"/>
              <a:gd name="connsiteY4" fmla="*/ 54769 h 371475"/>
              <a:gd name="connsiteX0" fmla="*/ 0 w 1862139"/>
              <a:gd name="connsiteY0" fmla="*/ 50007 h 371475"/>
              <a:gd name="connsiteX1" fmla="*/ 1674020 w 1862139"/>
              <a:gd name="connsiteY1" fmla="*/ 0 h 371475"/>
              <a:gd name="connsiteX2" fmla="*/ 1862139 w 1862139"/>
              <a:gd name="connsiteY2" fmla="*/ 371475 h 371475"/>
              <a:gd name="connsiteX3" fmla="*/ 590551 w 1862139"/>
              <a:gd name="connsiteY3" fmla="*/ 247650 h 371475"/>
              <a:gd name="connsiteX4" fmla="*/ 0 w 1862139"/>
              <a:gd name="connsiteY4" fmla="*/ 50007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39" h="371475">
                <a:moveTo>
                  <a:pt x="0" y="50007"/>
                </a:moveTo>
                <a:lnTo>
                  <a:pt x="1674020" y="0"/>
                </a:lnTo>
                <a:lnTo>
                  <a:pt x="1862139" y="371475"/>
                </a:lnTo>
                <a:lnTo>
                  <a:pt x="590551" y="247650"/>
                </a:lnTo>
                <a:lnTo>
                  <a:pt x="0" y="5000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FBC00BB-C7F2-0FB0-8803-51A415DE1F45}"/>
              </a:ext>
            </a:extLst>
          </p:cNvPr>
          <p:cNvGrpSpPr/>
          <p:nvPr/>
        </p:nvGrpSpPr>
        <p:grpSpPr>
          <a:xfrm>
            <a:off x="654879" y="641007"/>
            <a:ext cx="7954760" cy="2994831"/>
            <a:chOff x="654878" y="641006"/>
            <a:chExt cx="7954760" cy="2994830"/>
          </a:xfrm>
          <a:solidFill>
            <a:srgbClr val="FEFBF6"/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7E40C49-7A2A-E6C8-853B-7DF32ACEE79D}"/>
                </a:ext>
              </a:extLst>
            </p:cNvPr>
            <p:cNvSpPr/>
            <p:nvPr/>
          </p:nvSpPr>
          <p:spPr>
            <a:xfrm>
              <a:off x="654878" y="641006"/>
              <a:ext cx="7954760" cy="2506636"/>
            </a:xfrm>
            <a:prstGeom prst="roundRect">
              <a:avLst/>
            </a:pr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9" name="Organigramme : Fusion 8">
              <a:extLst>
                <a:ext uri="{FF2B5EF4-FFF2-40B4-BE49-F238E27FC236}">
                  <a16:creationId xmlns:a16="http://schemas.microsoft.com/office/drawing/2014/main" id="{25F8BAC9-610D-2D84-78D5-8DB6A8BBD679}"/>
                </a:ext>
              </a:extLst>
            </p:cNvPr>
            <p:cNvSpPr/>
            <p:nvPr/>
          </p:nvSpPr>
          <p:spPr>
            <a:xfrm>
              <a:off x="6445177" y="3147642"/>
              <a:ext cx="2043944" cy="48819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0" fmla="*/ 0 w 16318"/>
                <a:gd name="connsiteY0" fmla="*/ 0 h 11462"/>
                <a:gd name="connsiteX1" fmla="*/ 10000 w 16318"/>
                <a:gd name="connsiteY1" fmla="*/ 0 h 11462"/>
                <a:gd name="connsiteX2" fmla="*/ 16318 w 16318"/>
                <a:gd name="connsiteY2" fmla="*/ 11462 h 11462"/>
                <a:gd name="connsiteX3" fmla="*/ 0 w 16318"/>
                <a:gd name="connsiteY3" fmla="*/ 0 h 11462"/>
                <a:gd name="connsiteX0" fmla="*/ 0 w 34070"/>
                <a:gd name="connsiteY0" fmla="*/ 77 h 11462"/>
                <a:gd name="connsiteX1" fmla="*/ 27752 w 34070"/>
                <a:gd name="connsiteY1" fmla="*/ 0 h 11462"/>
                <a:gd name="connsiteX2" fmla="*/ 34070 w 34070"/>
                <a:gd name="connsiteY2" fmla="*/ 11462 h 11462"/>
                <a:gd name="connsiteX3" fmla="*/ 0 w 34070"/>
                <a:gd name="connsiteY3" fmla="*/ 77 h 11462"/>
                <a:gd name="connsiteX0" fmla="*/ 0 w 34621"/>
                <a:gd name="connsiteY0" fmla="*/ 0 h 11525"/>
                <a:gd name="connsiteX1" fmla="*/ 28303 w 34621"/>
                <a:gd name="connsiteY1" fmla="*/ 63 h 11525"/>
                <a:gd name="connsiteX2" fmla="*/ 34621 w 34621"/>
                <a:gd name="connsiteY2" fmla="*/ 11525 h 11525"/>
                <a:gd name="connsiteX3" fmla="*/ 0 w 34621"/>
                <a:gd name="connsiteY3" fmla="*/ 0 h 11525"/>
                <a:gd name="connsiteX0" fmla="*/ 0 w 34988"/>
                <a:gd name="connsiteY0" fmla="*/ 105 h 11462"/>
                <a:gd name="connsiteX1" fmla="*/ 28670 w 34988"/>
                <a:gd name="connsiteY1" fmla="*/ 0 h 11462"/>
                <a:gd name="connsiteX2" fmla="*/ 34988 w 34988"/>
                <a:gd name="connsiteY2" fmla="*/ 11462 h 11462"/>
                <a:gd name="connsiteX3" fmla="*/ 0 w 34988"/>
                <a:gd name="connsiteY3" fmla="*/ 105 h 11462"/>
                <a:gd name="connsiteX0" fmla="*/ 0 w 35049"/>
                <a:gd name="connsiteY0" fmla="*/ 21 h 11462"/>
                <a:gd name="connsiteX1" fmla="*/ 28731 w 35049"/>
                <a:gd name="connsiteY1" fmla="*/ 0 h 11462"/>
                <a:gd name="connsiteX2" fmla="*/ 35049 w 35049"/>
                <a:gd name="connsiteY2" fmla="*/ 11462 h 11462"/>
                <a:gd name="connsiteX3" fmla="*/ 0 w 35049"/>
                <a:gd name="connsiteY3" fmla="*/ 21 h 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9" h="11462">
                  <a:moveTo>
                    <a:pt x="0" y="21"/>
                  </a:moveTo>
                  <a:lnTo>
                    <a:pt x="28731" y="0"/>
                  </a:lnTo>
                  <a:lnTo>
                    <a:pt x="35049" y="11462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B3181EA-C492-02FE-968E-5896E4B9F7DD}"/>
                </a:ext>
              </a:extLst>
            </p:cNvPr>
            <p:cNvSpPr/>
            <p:nvPr/>
          </p:nvSpPr>
          <p:spPr>
            <a:xfrm>
              <a:off x="6374607" y="3049192"/>
              <a:ext cx="1843088" cy="300036"/>
            </a:xfrm>
            <a:custGeom>
              <a:avLst/>
              <a:gdLst>
                <a:gd name="connsiteX0" fmla="*/ 0 w 1365647"/>
                <a:gd name="connsiteY0" fmla="*/ 0 h 111918"/>
                <a:gd name="connsiteX1" fmla="*/ 1365647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365647"/>
                <a:gd name="connsiteY0" fmla="*/ 0 h 111918"/>
                <a:gd name="connsiteX1" fmla="*/ 1295400 w 1365647"/>
                <a:gd name="connsiteY1" fmla="*/ 0 h 111918"/>
                <a:gd name="connsiteX2" fmla="*/ 1365647 w 1365647"/>
                <a:gd name="connsiteY2" fmla="*/ 111918 h 111918"/>
                <a:gd name="connsiteX3" fmla="*/ 0 w 1365647"/>
                <a:gd name="connsiteY3" fmla="*/ 111918 h 111918"/>
                <a:gd name="connsiteX4" fmla="*/ 0 w 1365647"/>
                <a:gd name="connsiteY4" fmla="*/ 0 h 111918"/>
                <a:gd name="connsiteX0" fmla="*/ 0 w 1478756"/>
                <a:gd name="connsiteY0" fmla="*/ 0 h 219074"/>
                <a:gd name="connsiteX1" fmla="*/ 1295400 w 1478756"/>
                <a:gd name="connsiteY1" fmla="*/ 0 h 219074"/>
                <a:gd name="connsiteX2" fmla="*/ 1478756 w 1478756"/>
                <a:gd name="connsiteY2" fmla="*/ 219074 h 219074"/>
                <a:gd name="connsiteX3" fmla="*/ 0 w 1478756"/>
                <a:gd name="connsiteY3" fmla="*/ 111918 h 219074"/>
                <a:gd name="connsiteX4" fmla="*/ 0 w 1478756"/>
                <a:gd name="connsiteY4" fmla="*/ 0 h 219074"/>
                <a:gd name="connsiteX0" fmla="*/ 0 w 1478756"/>
                <a:gd name="connsiteY0" fmla="*/ 16668 h 235742"/>
                <a:gd name="connsiteX1" fmla="*/ 1312069 w 1478756"/>
                <a:gd name="connsiteY1" fmla="*/ 0 h 235742"/>
                <a:gd name="connsiteX2" fmla="*/ 1478756 w 1478756"/>
                <a:gd name="connsiteY2" fmla="*/ 235742 h 235742"/>
                <a:gd name="connsiteX3" fmla="*/ 0 w 1478756"/>
                <a:gd name="connsiteY3" fmla="*/ 128586 h 235742"/>
                <a:gd name="connsiteX4" fmla="*/ 0 w 1478756"/>
                <a:gd name="connsiteY4" fmla="*/ 16668 h 235742"/>
                <a:gd name="connsiteX0" fmla="*/ 0 w 1496615"/>
                <a:gd name="connsiteY0" fmla="*/ 16668 h 257173"/>
                <a:gd name="connsiteX1" fmla="*/ 1312069 w 1496615"/>
                <a:gd name="connsiteY1" fmla="*/ 0 h 257173"/>
                <a:gd name="connsiteX2" fmla="*/ 1496615 w 1496615"/>
                <a:gd name="connsiteY2" fmla="*/ 257173 h 257173"/>
                <a:gd name="connsiteX3" fmla="*/ 0 w 1496615"/>
                <a:gd name="connsiteY3" fmla="*/ 128586 h 257173"/>
                <a:gd name="connsiteX4" fmla="*/ 0 w 1496615"/>
                <a:gd name="connsiteY4" fmla="*/ 16668 h 257173"/>
                <a:gd name="connsiteX0" fmla="*/ 0 w 1485899"/>
                <a:gd name="connsiteY0" fmla="*/ 16668 h 276223"/>
                <a:gd name="connsiteX1" fmla="*/ 1312069 w 1485899"/>
                <a:gd name="connsiteY1" fmla="*/ 0 h 276223"/>
                <a:gd name="connsiteX2" fmla="*/ 1485899 w 1485899"/>
                <a:gd name="connsiteY2" fmla="*/ 276223 h 276223"/>
                <a:gd name="connsiteX3" fmla="*/ 0 w 1485899"/>
                <a:gd name="connsiteY3" fmla="*/ 128586 h 276223"/>
                <a:gd name="connsiteX4" fmla="*/ 0 w 1485899"/>
                <a:gd name="connsiteY4" fmla="*/ 16668 h 276223"/>
                <a:gd name="connsiteX0" fmla="*/ 0 w 1478755"/>
                <a:gd name="connsiteY0" fmla="*/ 16668 h 234551"/>
                <a:gd name="connsiteX1" fmla="*/ 1312069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16668 h 234551"/>
                <a:gd name="connsiteX1" fmla="*/ 1285875 w 1478755"/>
                <a:gd name="connsiteY1" fmla="*/ 0 h 234551"/>
                <a:gd name="connsiteX2" fmla="*/ 1478755 w 1478755"/>
                <a:gd name="connsiteY2" fmla="*/ 234551 h 234551"/>
                <a:gd name="connsiteX3" fmla="*/ 0 w 1478755"/>
                <a:gd name="connsiteY3" fmla="*/ 128586 h 234551"/>
                <a:gd name="connsiteX4" fmla="*/ 0 w 1478755"/>
                <a:gd name="connsiteY4" fmla="*/ 16668 h 234551"/>
                <a:gd name="connsiteX0" fmla="*/ 0 w 1478755"/>
                <a:gd name="connsiteY0" fmla="*/ 38100 h 255983"/>
                <a:gd name="connsiteX1" fmla="*/ 1287065 w 1478755"/>
                <a:gd name="connsiteY1" fmla="*/ 0 h 255983"/>
                <a:gd name="connsiteX2" fmla="*/ 1478755 w 1478755"/>
                <a:gd name="connsiteY2" fmla="*/ 255983 h 255983"/>
                <a:gd name="connsiteX3" fmla="*/ 0 w 1478755"/>
                <a:gd name="connsiteY3" fmla="*/ 150018 h 255983"/>
                <a:gd name="connsiteX4" fmla="*/ 0 w 1478755"/>
                <a:gd name="connsiteY4" fmla="*/ 38100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242888 w 1721643"/>
                <a:gd name="connsiteY3" fmla="*/ 150018 h 255983"/>
                <a:gd name="connsiteX4" fmla="*/ 0 w 1721643"/>
                <a:gd name="connsiteY4" fmla="*/ 29766 h 255983"/>
                <a:gd name="connsiteX0" fmla="*/ 0 w 1721643"/>
                <a:gd name="connsiteY0" fmla="*/ 29766 h 255983"/>
                <a:gd name="connsiteX1" fmla="*/ 1529953 w 1721643"/>
                <a:gd name="connsiteY1" fmla="*/ 0 h 255983"/>
                <a:gd name="connsiteX2" fmla="*/ 1721643 w 1721643"/>
                <a:gd name="connsiteY2" fmla="*/ 255983 h 255983"/>
                <a:gd name="connsiteX3" fmla="*/ 478632 w 1721643"/>
                <a:gd name="connsiteY3" fmla="*/ 192880 h 255983"/>
                <a:gd name="connsiteX4" fmla="*/ 0 w 1721643"/>
                <a:gd name="connsiteY4" fmla="*/ 29766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84598 w 1827609"/>
                <a:gd name="connsiteY3" fmla="*/ 192880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603648 w 1827609"/>
                <a:gd name="connsiteY3" fmla="*/ 178592 h 255983"/>
                <a:gd name="connsiteX4" fmla="*/ 0 w 1827609"/>
                <a:gd name="connsiteY4" fmla="*/ 52388 h 255983"/>
                <a:gd name="connsiteX0" fmla="*/ 0 w 1827609"/>
                <a:gd name="connsiteY0" fmla="*/ 52388 h 255983"/>
                <a:gd name="connsiteX1" fmla="*/ 1635919 w 1827609"/>
                <a:gd name="connsiteY1" fmla="*/ 0 h 255983"/>
                <a:gd name="connsiteX2" fmla="*/ 1827609 w 1827609"/>
                <a:gd name="connsiteY2" fmla="*/ 255983 h 255983"/>
                <a:gd name="connsiteX3" fmla="*/ 596504 w 1827609"/>
                <a:gd name="connsiteY3" fmla="*/ 185736 h 255983"/>
                <a:gd name="connsiteX4" fmla="*/ 0 w 1827609"/>
                <a:gd name="connsiteY4" fmla="*/ 52388 h 255983"/>
                <a:gd name="connsiteX0" fmla="*/ 0 w 1843088"/>
                <a:gd name="connsiteY0" fmla="*/ 52388 h 300036"/>
                <a:gd name="connsiteX1" fmla="*/ 1635919 w 1843088"/>
                <a:gd name="connsiteY1" fmla="*/ 0 h 300036"/>
                <a:gd name="connsiteX2" fmla="*/ 1843088 w 1843088"/>
                <a:gd name="connsiteY2" fmla="*/ 300036 h 300036"/>
                <a:gd name="connsiteX3" fmla="*/ 596504 w 1843088"/>
                <a:gd name="connsiteY3" fmla="*/ 185736 h 300036"/>
                <a:gd name="connsiteX4" fmla="*/ 0 w 1843088"/>
                <a:gd name="connsiteY4" fmla="*/ 52388 h 30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088" h="300036">
                  <a:moveTo>
                    <a:pt x="0" y="52388"/>
                  </a:moveTo>
                  <a:lnTo>
                    <a:pt x="1635919" y="0"/>
                  </a:lnTo>
                  <a:lnTo>
                    <a:pt x="1843088" y="300036"/>
                  </a:lnTo>
                  <a:lnTo>
                    <a:pt x="596504" y="185736"/>
                  </a:lnTo>
                  <a:lnTo>
                    <a:pt x="0" y="52388"/>
                  </a:lnTo>
                  <a:close/>
                </a:path>
              </a:pathLst>
            </a:custGeom>
            <a:grp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2C731109-A0CE-D5AF-E684-DCA3DD9FE533}"/>
              </a:ext>
            </a:extLst>
          </p:cNvPr>
          <p:cNvSpPr txBox="1"/>
          <p:nvPr/>
        </p:nvSpPr>
        <p:spPr>
          <a:xfrm>
            <a:off x="620300" y="1022978"/>
            <a:ext cx="7989339" cy="1742694"/>
          </a:xfrm>
          <a:prstGeom prst="rect">
            <a:avLst/>
          </a:prstGeom>
          <a:noFill/>
        </p:spPr>
        <p:txBody>
          <a:bodyPr wrap="square" lIns="360000" tIns="360000" rIns="360000" bIns="360000" rtlCol="0" anchor="ctr" anchorCtr="0">
            <a:spAutoFit/>
          </a:bodyPr>
          <a:lstStyle/>
          <a:p>
            <a:r>
              <a:rPr lang="fr-CH" sz="2000" dirty="0">
                <a:solidFill>
                  <a:schemeClr val="accent3"/>
                </a:solidFill>
                <a:latin typeface="Armada" pitchFamily="50" charset="0"/>
              </a:rPr>
              <a:t>«</a:t>
            </a:r>
            <a:r>
              <a:rPr lang="fr-FR" sz="2200" dirty="0">
                <a:solidFill>
                  <a:schemeClr val="accent3"/>
                </a:solidFill>
                <a:latin typeface="Armada" pitchFamily="50" charset="0"/>
              </a:rPr>
              <a:t>Je l'aime, mais je n'ose pas lui avouer. J'ai peur qu'en lui disant, ça brise notre amitié. Qu'est-ce que je devrais faire ?</a:t>
            </a:r>
            <a:r>
              <a:rPr lang="fr-CH" sz="2000" dirty="0">
                <a:solidFill>
                  <a:schemeClr val="accent3"/>
                </a:solidFill>
                <a:latin typeface="Armada" pitchFamily="50" charset="0"/>
              </a:rPr>
              <a:t>»</a:t>
            </a:r>
          </a:p>
        </p:txBody>
      </p:sp>
      <p:pic>
        <p:nvPicPr>
          <p:cNvPr id="3" name="Image 2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A89AA490-157E-CF07-6F00-4EFC94D65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529" y="4416889"/>
            <a:ext cx="1045971" cy="685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E03F0C-F785-6170-5AA9-0E275444AA49}"/>
              </a:ext>
            </a:extLst>
          </p:cNvPr>
          <p:cNvSpPr txBox="1"/>
          <p:nvPr/>
        </p:nvSpPr>
        <p:spPr>
          <a:xfrm>
            <a:off x="464227" y="4125232"/>
            <a:ext cx="8220784" cy="7109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800" b="1" kern="1400" spc="60" dirty="0">
                <a:solidFill>
                  <a:schemeClr val="accent3"/>
                </a:solidFill>
                <a:latin typeface="Armada" pitchFamily="50" charset="0"/>
                <a:ea typeface="Roboto Slab" pitchFamily="2" charset="0"/>
              </a:rPr>
              <a:t>Tu te poses toutes sortes de questions... mais où en parler ?</a:t>
            </a:r>
            <a:endParaRPr lang="fr-CH" sz="2800" b="1" kern="1400" spc="60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60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721F6E-C169-7CDB-9004-B5D19271B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9E88133E-0C1F-88A8-CF24-CC5E8EAE2FEF}"/>
              </a:ext>
            </a:extLst>
          </p:cNvPr>
          <p:cNvSpPr txBox="1"/>
          <p:nvPr/>
        </p:nvSpPr>
        <p:spPr>
          <a:xfrm>
            <a:off x="414046" y="701300"/>
            <a:ext cx="8428204" cy="678649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Il est important de ne pas rester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seul·e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et d’en parler avec </a:t>
            </a:r>
            <a:r>
              <a:rPr lang="fr-FR" sz="2400" b="1" dirty="0" err="1">
                <a:solidFill>
                  <a:schemeClr val="accent3"/>
                </a:solidFill>
                <a:latin typeface="Armada" pitchFamily="50" charset="0"/>
              </a:rPr>
              <a:t>un·e</a:t>
            </a:r>
            <a:r>
              <a:rPr lang="fr-FR" sz="2400" b="1" dirty="0">
                <a:solidFill>
                  <a:schemeClr val="accent3"/>
                </a:solidFill>
                <a:latin typeface="Armada" pitchFamily="50" charset="0"/>
              </a:rPr>
              <a:t> adulte de confiance</a:t>
            </a:r>
            <a:endParaRPr lang="fr-CH" sz="2400" b="1" dirty="0">
              <a:solidFill>
                <a:schemeClr val="accent3"/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D2B48A-FA75-4E3B-DC9F-7E40F5F8E7A5}"/>
              </a:ext>
            </a:extLst>
          </p:cNvPr>
          <p:cNvSpPr/>
          <p:nvPr/>
        </p:nvSpPr>
        <p:spPr>
          <a:xfrm>
            <a:off x="414048" y="1478948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 err="1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proche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tes parents,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autre membre de ta famille,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moniteur·ice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3DA008-4133-DDFE-5ACE-1348254F899F}"/>
              </a:ext>
            </a:extLst>
          </p:cNvPr>
          <p:cNvSpPr/>
          <p:nvPr/>
        </p:nvSpPr>
        <p:spPr>
          <a:xfrm>
            <a:off x="414048" y="3639140"/>
            <a:ext cx="7441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Sur ciao.ch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 tu peux poser ta question à des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professionnel·le·s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de manière anonyme et gratuite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1702EA-4DA4-8AB8-C770-87234C6F04EF}"/>
              </a:ext>
            </a:extLst>
          </p:cNvPr>
          <p:cNvSpPr/>
          <p:nvPr/>
        </p:nvSpPr>
        <p:spPr>
          <a:xfrm>
            <a:off x="414046" y="2559044"/>
            <a:ext cx="7441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Dans ton école 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:</a:t>
            </a:r>
            <a:r>
              <a:rPr lang="fr-FR" sz="2800" b="1" dirty="0"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un·e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prof, 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le·la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  <a:r>
              <a:rPr lang="fr-FR" sz="2800" b="1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médiateur</a:t>
            </a:r>
            <a:r>
              <a:rPr lang="fr-FR" sz="2800" b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·ice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, l’</a:t>
            </a:r>
            <a:r>
              <a:rPr lang="fr-FR" sz="2800" b="1" dirty="0" err="1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infirmier·ère</a:t>
            </a: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...</a:t>
            </a:r>
            <a:endParaRPr lang="fr-CH" sz="2800" b="1" dirty="0">
              <a:solidFill>
                <a:schemeClr val="accent3"/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age 3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44C5813F-E89D-E1D6-05E2-151DCBFE3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85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4E77C6-C364-7C49-25BC-996AA8408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B7F27CA5-179D-2978-6554-C25662DADC4E}"/>
              </a:ext>
            </a:extLst>
          </p:cNvPr>
          <p:cNvSpPr txBox="1"/>
          <p:nvPr/>
        </p:nvSpPr>
        <p:spPr>
          <a:xfrm>
            <a:off x="414046" y="770549"/>
            <a:ext cx="8428204" cy="540150"/>
          </a:xfrm>
          <a:prstGeom prst="rect">
            <a:avLst/>
          </a:prstGeom>
          <a:noFill/>
        </p:spPr>
        <p:txBody>
          <a:bodyPr wrap="square" lIns="68580" tIns="34291" rIns="68580" bIns="34291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r-FR" sz="3600" b="1" dirty="0">
                <a:solidFill>
                  <a:schemeClr val="accent1">
                    <a:lumMod val="75000"/>
                  </a:schemeClr>
                </a:solidFill>
                <a:latin typeface="Armada" pitchFamily="50" charset="0"/>
                <a:ea typeface="Roboto Slab" pitchFamily="2" charset="0"/>
              </a:rPr>
              <a:t>Sur ciao.ch tu trouveras : </a:t>
            </a:r>
            <a:endParaRPr lang="fr-CH" sz="3600" b="1" dirty="0">
              <a:solidFill>
                <a:schemeClr val="accent1">
                  <a:lumMod val="75000"/>
                </a:schemeClr>
              </a:solidFill>
              <a:latin typeface="Armada" pitchFamily="50" charset="0"/>
              <a:ea typeface="Roboto Slab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564513-7002-7626-095D-D2937D6C8EA3}"/>
              </a:ext>
            </a:extLst>
          </p:cNvPr>
          <p:cNvSpPr/>
          <p:nvPr/>
        </p:nvSpPr>
        <p:spPr>
          <a:xfrm>
            <a:off x="414046" y="1478948"/>
            <a:ext cx="67251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Une réponse complète à ta question dans un délai de 48h, 100% gratuite et anonyme</a:t>
            </a:r>
          </a:p>
        </p:txBody>
      </p:sp>
      <p:pic>
        <p:nvPicPr>
          <p:cNvPr id="7" name="Image 6" descr="Une image contenant Police, capture d’écran, Graphique, logo&#10;&#10;Le contenu généré par l’IA peut être incorrect.">
            <a:extLst>
              <a:ext uri="{FF2B5EF4-FFF2-40B4-BE49-F238E27FC236}">
                <a16:creationId xmlns:a16="http://schemas.microsoft.com/office/drawing/2014/main" id="{C477C4C5-8C50-8017-50C9-A7689886D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799" y="164508"/>
            <a:ext cx="1045971" cy="6850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26EC89-3EC9-F96F-C94E-D36FD0089272}"/>
              </a:ext>
            </a:extLst>
          </p:cNvPr>
          <p:cNvSpPr/>
          <p:nvPr/>
        </p:nvSpPr>
        <p:spPr>
          <a:xfrm>
            <a:off x="414046" y="3639140"/>
            <a:ext cx="67251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espace d’échange entre jeunes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CAC37-5736-8742-61CB-E2FC9A06E4BA}"/>
              </a:ext>
            </a:extLst>
          </p:cNvPr>
          <p:cNvSpPr/>
          <p:nvPr/>
        </p:nvSpPr>
        <p:spPr>
          <a:xfrm>
            <a:off x="414045" y="2559044"/>
            <a:ext cx="64830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Un accès à des informations et aux questions d’autres jeunes</a:t>
            </a:r>
            <a:r>
              <a:rPr lang="fr-CH" sz="2800" b="1" dirty="0">
                <a:solidFill>
                  <a:schemeClr val="accent3"/>
                </a:solidFill>
                <a:latin typeface="Barlow Semi Condensed" panose="00000506000000000000" pitchFamily="2" charset="0"/>
                <a:ea typeface="Roboto" panose="02000000000000000000" pitchFamily="2" charset="0"/>
              </a:rPr>
              <a:t> </a:t>
            </a:r>
          </a:p>
        </p:txBody>
      </p:sp>
      <p:pic>
        <p:nvPicPr>
          <p:cNvPr id="4" name="Image 3" descr="Une image contenant capture d’écran, dessin humoristique, art, conception&#10;&#10;Le contenu généré par l’IA peut être incorrect.">
            <a:extLst>
              <a:ext uri="{FF2B5EF4-FFF2-40B4-BE49-F238E27FC236}">
                <a16:creationId xmlns:a16="http://schemas.microsoft.com/office/drawing/2014/main" id="{552FB14D-C255-3DB2-CCD1-8219C4424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078" y="2359476"/>
            <a:ext cx="3360862" cy="252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66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ssociation romande CIAO">
      <a:dk1>
        <a:srgbClr val="0E609F"/>
      </a:dk1>
      <a:lt1>
        <a:srgbClr val="FBEDD9"/>
      </a:lt1>
      <a:dk2>
        <a:srgbClr val="312783"/>
      </a:dk2>
      <a:lt2>
        <a:srgbClr val="D7D6E6"/>
      </a:lt2>
      <a:accent1>
        <a:srgbClr val="FA914B"/>
      </a:accent1>
      <a:accent2>
        <a:srgbClr val="99C1C6"/>
      </a:accent2>
      <a:accent3>
        <a:srgbClr val="06263B"/>
      </a:accent3>
      <a:accent4>
        <a:srgbClr val="D6533B"/>
      </a:accent4>
      <a:accent5>
        <a:srgbClr val="F7D1C7"/>
      </a:accent5>
      <a:accent6>
        <a:srgbClr val="8175AE"/>
      </a:accent6>
      <a:hlink>
        <a:srgbClr val="FFFFFF"/>
      </a:hlink>
      <a:folHlink>
        <a:srgbClr val="374249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ciao.ch" id="{79D845D5-624E-476C-8CCA-618ABB1D86C9}" vid="{A76BB167-5923-419C-BE4F-67E368CCD4BE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 ciao.ch" id="{79D845D5-624E-476C-8CCA-618ABB1D86C9}" vid="{C04ADCF1-1E7F-45A6-B0B3-00CE2A9FAC1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D492C5BF755449117A4C6EEB06DDB" ma:contentTypeVersion="18" ma:contentTypeDescription="Crée un document." ma:contentTypeScope="" ma:versionID="f05237354aeaa2c03fa5bcdefabf683b">
  <xsd:schema xmlns:xsd="http://www.w3.org/2001/XMLSchema" xmlns:xs="http://www.w3.org/2001/XMLSchema" xmlns:p="http://schemas.microsoft.com/office/2006/metadata/properties" xmlns:ns2="96edb2b0-da95-464b-a117-3e2b04fce6aa" xmlns:ns3="594f44d1-48ca-435a-a89f-2403d455c641" targetNamespace="http://schemas.microsoft.com/office/2006/metadata/properties" ma:root="true" ma:fieldsID="ddc4086fd5c458a6189dbb793b874ff4" ns2:_="" ns3:_="">
    <xsd:import namespace="96edb2b0-da95-464b-a117-3e2b04fce6aa"/>
    <xsd:import namespace="594f44d1-48ca-435a-a89f-2403d455c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edb2b0-da95-464b-a117-3e2b04fce6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16aa825-6487-42d8-9e0e-ba58ccc497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4f44d1-48ca-435a-a89f-2403d455c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8bf9ae-722e-49da-846b-7d4d0b8eb4ea}" ma:internalName="TaxCatchAll" ma:showField="CatchAllData" ma:web="594f44d1-48ca-435a-a89f-2403d455c6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4f44d1-48ca-435a-a89f-2403d455c641" xsi:nil="true"/>
    <lcf76f155ced4ddcb4097134ff3c332f xmlns="96edb2b0-da95-464b-a117-3e2b04fce6a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DD56C9-CA9A-4D1A-B6D7-A3AC8F1A3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edb2b0-da95-464b-a117-3e2b04fce6aa"/>
    <ds:schemaRef ds:uri="594f44d1-48ca-435a-a89f-2403d455c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19A81E-D238-45BF-9740-7599E721D36F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96edb2b0-da95-464b-a117-3e2b04fce6aa"/>
    <ds:schemaRef ds:uri="http://purl.org/dc/dcmitype/"/>
    <ds:schemaRef ds:uri="http://schemas.microsoft.com/office/infopath/2007/PartnerControls"/>
    <ds:schemaRef ds:uri="594f44d1-48ca-435a-a89f-2403d455c641"/>
  </ds:schemaRefs>
</ds:datastoreItem>
</file>

<file path=customXml/itemProps3.xml><?xml version="1.0" encoding="utf-8"?>
<ds:datastoreItem xmlns:ds="http://schemas.openxmlformats.org/officeDocument/2006/customXml" ds:itemID="{26A2730E-DD16-443B-B919-4E7BD6535D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ciao.ch</Template>
  <TotalTime>202</TotalTime>
  <Words>169</Words>
  <Application>Microsoft Office PowerPoint</Application>
  <PresentationFormat>Affichage à l'écran (16:9)</PresentationFormat>
  <Paragraphs>12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Armada</vt:lpstr>
      <vt:lpstr>Barlow Semi Condensed</vt:lpstr>
      <vt:lpstr>Calibri</vt:lpstr>
      <vt:lpstr>Thème Office</vt:lpstr>
      <vt:lpstr>Conception personnalisée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Mélanie Rufi</dc:creator>
  <cp:lastModifiedBy>Laura Krenzi</cp:lastModifiedBy>
  <cp:revision>1</cp:revision>
  <cp:lastPrinted>2024-02-06T13:05:26Z</cp:lastPrinted>
  <dcterms:created xsi:type="dcterms:W3CDTF">2025-08-05T12:57:13Z</dcterms:created>
  <dcterms:modified xsi:type="dcterms:W3CDTF">2025-08-11T13:04:32Z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0x0101006EFD492C5BF755449117A4C6EEB06DDB</vt:lpwstr>
  </property>
  <property fmtid="{D5CDD505-2E9C-101B-9397-08002B2CF9AE}" pid="3" name="MediaServiceImageTags">
    <vt:lpwstr/>
  </property>
</Properties>
</file>